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E77E-F158-4F99-8768-E584A858E8C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B5D-49AE-475C-968C-CE8B7DDC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E77E-F158-4F99-8768-E584A858E8C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B5D-49AE-475C-968C-CE8B7DDC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E77E-F158-4F99-8768-E584A858E8C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B5D-49AE-475C-968C-CE8B7DDC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E77E-F158-4F99-8768-E584A858E8C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B5D-49AE-475C-968C-CE8B7DDC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4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E77E-F158-4F99-8768-E584A858E8C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B5D-49AE-475C-968C-CE8B7DDC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E77E-F158-4F99-8768-E584A858E8C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B5D-49AE-475C-968C-CE8B7DDC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5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E77E-F158-4F99-8768-E584A858E8C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B5D-49AE-475C-968C-CE8B7DDC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0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E77E-F158-4F99-8768-E584A858E8C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B5D-49AE-475C-968C-CE8B7DDC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6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E77E-F158-4F99-8768-E584A858E8C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B5D-49AE-475C-968C-CE8B7DDC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E77E-F158-4F99-8768-E584A858E8C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B5D-49AE-475C-968C-CE8B7DDC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3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E77E-F158-4F99-8768-E584A858E8C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FB5D-49AE-475C-968C-CE8B7DDC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6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AE77E-F158-4F99-8768-E584A858E8C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FB5D-49AE-475C-968C-CE8B7DDC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7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260" y="1320771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dvent Sans Logo" panose="020B0502040504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North East Tanzania Conference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dvent Sans Logo" panose="020B0502040504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/>
            </a:r>
            <a:b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dvent Sans Logo" panose="020B0502040504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</a:b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dvent Sans Logo" panose="020B0502040504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JINSI YA KUANZA KUTUMIA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dvent Sans Logo" panose="020B0502040504020204" pitchFamily="34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260" y="3800446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dvent Sans Logo" panose="020B0502040504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ACMS KWA MARA YA KWANZA KABISA</a:t>
            </a:r>
          </a:p>
          <a:p>
            <a:endParaRPr lang="en-US" dirty="0"/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advent" panose="02000506040000020004" pitchFamily="50" charset="0"/>
              </a:rPr>
              <a:t>Almodad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dvent" panose="02000506040000020004" pitchFamily="50" charset="0"/>
              </a:rPr>
              <a:t> Amos</a:t>
            </a:r>
          </a:p>
          <a:p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Mkurugenzi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wa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Idara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ya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Mawasiliano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 - NETC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35744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25" y="59916"/>
            <a:ext cx="1481217" cy="1260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481" t="12705" r="40283" b="71949"/>
          <a:stretch/>
        </p:blipFill>
        <p:spPr>
          <a:xfrm>
            <a:off x="4390845" y="1228696"/>
            <a:ext cx="2467154" cy="10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9999" y="3331029"/>
            <a:ext cx="4798423" cy="522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36914" y="3423009"/>
            <a:ext cx="215537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Bofya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hapa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10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58983" y="4362995"/>
            <a:ext cx="365760" cy="404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08760" y="4728754"/>
            <a:ext cx="1031966" cy="378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4663" y="4232366"/>
            <a:ext cx="274320" cy="333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4440" y="4643844"/>
            <a:ext cx="274320" cy="333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7832" y="3286217"/>
            <a:ext cx="7981406" cy="258532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Ukifanikiwa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kuuona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ukurasa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huu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uko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tayari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kumsajili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mshiriki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051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0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9273" y="3116687"/>
            <a:ext cx="2768958" cy="5409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97736" y="3116687"/>
            <a:ext cx="329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Ingiza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email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yako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hapa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…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10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11520" y="3506580"/>
            <a:ext cx="2768958" cy="5409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3568" y="3506580"/>
            <a:ext cx="329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Ingiza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password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yako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hapa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…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70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390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5921" y="2446986"/>
            <a:ext cx="10148552" cy="3348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34638" y="2447042"/>
            <a:ext cx="1285740" cy="338554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Bofya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hapa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155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0057" y="3021752"/>
            <a:ext cx="2351314" cy="3348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98124" y="3021752"/>
            <a:ext cx="1285740" cy="338554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Bofya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hapa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954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9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500" t="2247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5999" y="2403566"/>
            <a:ext cx="4798423" cy="522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1339" y="2926080"/>
            <a:ext cx="474739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Hapa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andika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majina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yako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Mawili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uliyosajiliwa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nayo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kwenye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ACMS</a:t>
            </a:r>
          </a:p>
          <a:p>
            <a:pPr algn="ctr"/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algn="ctr"/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Usiache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nafasi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katikati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badala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yake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uyatenganishe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majina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yako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kwa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kuweka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kituo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kikubwa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kisha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jina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la pili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kama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mfano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unavyoonesha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974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132" y="966787"/>
            <a:ext cx="650530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Tengeneza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neno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lako</a:t>
            </a:r>
            <a:r>
              <a:rPr lang="en-US" b="1" dirty="0" smtClean="0">
                <a:solidFill>
                  <a:srgbClr val="FF0000"/>
                </a:solidFill>
              </a:rPr>
              <a:t> la </a:t>
            </a:r>
            <a:r>
              <a:rPr lang="en-US" b="1" dirty="0" err="1" smtClean="0">
                <a:solidFill>
                  <a:srgbClr val="FF0000"/>
                </a:solidFill>
              </a:rPr>
              <a:t>siri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lenye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Mchanganyiko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namba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herufi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Mchanganyiko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alama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kama</a:t>
            </a:r>
            <a:r>
              <a:rPr lang="en-US" b="1" dirty="0" smtClean="0">
                <a:solidFill>
                  <a:srgbClr val="FF0000"/>
                </a:solidFill>
              </a:rPr>
              <a:t> vile – au !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u ? au @ au % </a:t>
            </a:r>
            <a:r>
              <a:rPr lang="en-US" b="1" dirty="0" err="1" smtClean="0">
                <a:solidFill>
                  <a:srgbClr val="FF0000"/>
                </a:solidFill>
              </a:rPr>
              <a:t>n.k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Iwe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urefu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herufi</a:t>
            </a:r>
            <a:r>
              <a:rPr lang="en-US" b="1" dirty="0" smtClean="0">
                <a:solidFill>
                  <a:srgbClr val="FF0000"/>
                </a:solidFill>
              </a:rPr>
              <a:t>/number au </a:t>
            </a:r>
            <a:r>
              <a:rPr lang="en-US" b="1" dirty="0" err="1" smtClean="0">
                <a:solidFill>
                  <a:srgbClr val="FF0000"/>
                </a:solidFill>
              </a:rPr>
              <a:t>alama</a:t>
            </a:r>
            <a:r>
              <a:rPr lang="en-US" b="1" dirty="0" smtClean="0">
                <a:solidFill>
                  <a:srgbClr val="FF0000"/>
                </a:solidFill>
              </a:rPr>
              <a:t> 10 – 16</a:t>
            </a:r>
          </a:p>
        </p:txBody>
      </p:sp>
    </p:spTree>
    <p:extLst>
      <p:ext uri="{BB962C8B-B14F-4D97-AF65-F5344CB8AC3E}">
        <p14:creationId xmlns:p14="http://schemas.microsoft.com/office/powerpoint/2010/main" val="71381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006" y="1828800"/>
            <a:ext cx="6505303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Tengeneza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neno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lako</a:t>
            </a:r>
            <a:r>
              <a:rPr lang="en-US" b="1" dirty="0" smtClean="0">
                <a:solidFill>
                  <a:srgbClr val="FF0000"/>
                </a:solidFill>
              </a:rPr>
              <a:t> la </a:t>
            </a:r>
            <a:r>
              <a:rPr lang="en-US" b="1" dirty="0" err="1" smtClean="0">
                <a:solidFill>
                  <a:srgbClr val="FF0000"/>
                </a:solidFill>
              </a:rPr>
              <a:t>siri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lenye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Mchanganyiko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namba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herufi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Mchanganyiko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alama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kama</a:t>
            </a:r>
            <a:r>
              <a:rPr lang="en-US" b="1" dirty="0" smtClean="0">
                <a:solidFill>
                  <a:srgbClr val="FF0000"/>
                </a:solidFill>
              </a:rPr>
              <a:t> vile – au !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u ? au @ au % </a:t>
            </a:r>
            <a:r>
              <a:rPr lang="en-US" b="1" dirty="0" err="1" smtClean="0">
                <a:solidFill>
                  <a:srgbClr val="FF0000"/>
                </a:solidFill>
              </a:rPr>
              <a:t>n.k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Iwe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urefu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herufi</a:t>
            </a:r>
            <a:r>
              <a:rPr lang="en-US" b="1" dirty="0" smtClean="0">
                <a:solidFill>
                  <a:srgbClr val="FF0000"/>
                </a:solidFill>
              </a:rPr>
              <a:t>/number au </a:t>
            </a:r>
            <a:r>
              <a:rPr lang="en-US" b="1" dirty="0" err="1" smtClean="0">
                <a:solidFill>
                  <a:srgbClr val="FF0000"/>
                </a:solidFill>
              </a:rPr>
              <a:t>alama</a:t>
            </a:r>
            <a:r>
              <a:rPr lang="en-US" b="1" dirty="0" smtClean="0">
                <a:solidFill>
                  <a:srgbClr val="FF0000"/>
                </a:solidFill>
              </a:rPr>
              <a:t> 10 –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Usipofuata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maelekezo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itakuonesha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ujumbe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huu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hapa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juu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“Warning”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Hivyo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utapaswa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kurudia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mpaka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ikuletee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ukurasa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mwingine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unaofuata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3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170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Ming Std L</vt:lpstr>
      <vt:lpstr>Adobe Song Std L</vt:lpstr>
      <vt:lpstr>advent</vt:lpstr>
      <vt:lpstr>Advent Sans Logo</vt:lpstr>
      <vt:lpstr>Arial</vt:lpstr>
      <vt:lpstr>Calibri</vt:lpstr>
      <vt:lpstr>Calibri Light</vt:lpstr>
      <vt:lpstr>Office Theme</vt:lpstr>
      <vt:lpstr>North East Tanzania Conference JINSI YA KUANZA KUTUMIA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9</cp:revision>
  <dcterms:created xsi:type="dcterms:W3CDTF">2017-04-27T08:24:33Z</dcterms:created>
  <dcterms:modified xsi:type="dcterms:W3CDTF">2017-10-22T19:15:10Z</dcterms:modified>
</cp:coreProperties>
</file>