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0" r:id="rId4"/>
    <p:sldId id="261" r:id="rId5"/>
    <p:sldId id="262" r:id="rId6"/>
    <p:sldId id="263" r:id="rId7"/>
    <p:sldId id="259" r:id="rId8"/>
    <p:sldId id="264" r:id="rId9"/>
    <p:sldId id="265" r:id="rId10"/>
    <p:sldId id="266" r:id="rId11"/>
    <p:sldId id="267" r:id="rId12"/>
    <p:sldId id="268" r:id="rId13"/>
    <p:sldId id="269" r:id="rId14"/>
    <p:sldId id="271" r:id="rId15"/>
    <p:sldId id="270" r:id="rId16"/>
    <p:sldId id="272" r:id="rId17"/>
  </p:sldIdLst>
  <p:sldSz cx="12192000" cy="6858000"/>
  <p:notesSz cx="6858000" cy="9144000"/>
  <p:defaultText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592"/>
    <a:srgbClr val="005493"/>
    <a:srgbClr val="009193"/>
    <a:srgbClr val="2E6DE7"/>
    <a:srgbClr val="CE470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3894-2584-9248-B591-E29062F939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TZ"/>
          </a:p>
        </p:txBody>
      </p:sp>
      <p:sp>
        <p:nvSpPr>
          <p:cNvPr id="3" name="Subtitle 2">
            <a:extLst>
              <a:ext uri="{FF2B5EF4-FFF2-40B4-BE49-F238E27FC236}">
                <a16:creationId xmlns:a16="http://schemas.microsoft.com/office/drawing/2014/main" id="{B3169376-0101-9E47-B108-03FB6C008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TZ"/>
          </a:p>
        </p:txBody>
      </p:sp>
      <p:sp>
        <p:nvSpPr>
          <p:cNvPr id="4" name="Date Placeholder 3">
            <a:extLst>
              <a:ext uri="{FF2B5EF4-FFF2-40B4-BE49-F238E27FC236}">
                <a16:creationId xmlns:a16="http://schemas.microsoft.com/office/drawing/2014/main" id="{745FD1D5-07A6-6F4B-A496-143627D0EAC7}"/>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5" name="Footer Placeholder 4">
            <a:extLst>
              <a:ext uri="{FF2B5EF4-FFF2-40B4-BE49-F238E27FC236}">
                <a16:creationId xmlns:a16="http://schemas.microsoft.com/office/drawing/2014/main" id="{2BCE4484-6CA5-9745-ACDD-BA52AD5AA270}"/>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2AB9096C-96A7-3842-8D54-3911E56DF5ED}"/>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387547752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3350-D825-A34B-85C0-F45310ACD063}"/>
              </a:ext>
            </a:extLst>
          </p:cNvPr>
          <p:cNvSpPr>
            <a:spLocks noGrp="1"/>
          </p:cNvSpPr>
          <p:nvPr>
            <p:ph type="title"/>
          </p:nvPr>
        </p:nvSpPr>
        <p:spPr/>
        <p:txBody>
          <a:bodyPr/>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B88DD351-C6B9-9C47-AD82-F442602115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05FDF059-7C5D-4245-A0CA-612BE56888B1}"/>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5" name="Footer Placeholder 4">
            <a:extLst>
              <a:ext uri="{FF2B5EF4-FFF2-40B4-BE49-F238E27FC236}">
                <a16:creationId xmlns:a16="http://schemas.microsoft.com/office/drawing/2014/main" id="{4ED7F88F-156A-6041-9C45-713D55AE5C5E}"/>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320F36E6-3AD0-CB44-9FD8-4C32B00A09DB}"/>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21872688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A6AC0-A88C-C54D-B8D5-6A518CB022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TZ"/>
          </a:p>
        </p:txBody>
      </p:sp>
      <p:sp>
        <p:nvSpPr>
          <p:cNvPr id="3" name="Vertical Text Placeholder 2">
            <a:extLst>
              <a:ext uri="{FF2B5EF4-FFF2-40B4-BE49-F238E27FC236}">
                <a16:creationId xmlns:a16="http://schemas.microsoft.com/office/drawing/2014/main" id="{8D5F69D6-356E-3F48-8BBE-230C989F12D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837F7624-6BD9-8948-B65A-8A631D325520}"/>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5" name="Footer Placeholder 4">
            <a:extLst>
              <a:ext uri="{FF2B5EF4-FFF2-40B4-BE49-F238E27FC236}">
                <a16:creationId xmlns:a16="http://schemas.microsoft.com/office/drawing/2014/main" id="{FEA4EA6D-0C82-E248-8D22-A349B4C834BA}"/>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4BF6CA24-B049-FC4E-91B0-8765FEC63113}"/>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6348761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BCB9-7656-6A4F-8E89-F233F4492BCA}"/>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C66E3D47-24B5-3541-A732-3A087F5E7C2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E51366A0-AFB5-654B-8CF0-DC6CC8A73E34}"/>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5" name="Footer Placeholder 4">
            <a:extLst>
              <a:ext uri="{FF2B5EF4-FFF2-40B4-BE49-F238E27FC236}">
                <a16:creationId xmlns:a16="http://schemas.microsoft.com/office/drawing/2014/main" id="{C2CBB0E1-E56A-BC4B-9150-B43AED764967}"/>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E2F53A2A-CC6F-BB42-BED0-BEC11D8569A0}"/>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10381404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BF58-2874-484D-962D-3A9F2B93777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TZ"/>
          </a:p>
        </p:txBody>
      </p:sp>
      <p:sp>
        <p:nvSpPr>
          <p:cNvPr id="3" name="Text Placeholder 2">
            <a:extLst>
              <a:ext uri="{FF2B5EF4-FFF2-40B4-BE49-F238E27FC236}">
                <a16:creationId xmlns:a16="http://schemas.microsoft.com/office/drawing/2014/main" id="{363E886C-7110-7D40-963D-6742AB3C4A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36D913-5F45-B04C-BC7F-6B50C72A27A9}"/>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5" name="Footer Placeholder 4">
            <a:extLst>
              <a:ext uri="{FF2B5EF4-FFF2-40B4-BE49-F238E27FC236}">
                <a16:creationId xmlns:a16="http://schemas.microsoft.com/office/drawing/2014/main" id="{45B86FD9-F83B-F648-A68D-91DEE9FFFD85}"/>
              </a:ext>
            </a:extLst>
          </p:cNvPr>
          <p:cNvSpPr>
            <a:spLocks noGrp="1"/>
          </p:cNvSpPr>
          <p:nvPr>
            <p:ph type="ftr" sz="quarter" idx="11"/>
          </p:nvPr>
        </p:nvSpPr>
        <p:spPr/>
        <p:txBody>
          <a:bodyPr/>
          <a:lstStyle/>
          <a:p>
            <a:endParaRPr lang="en-TZ"/>
          </a:p>
        </p:txBody>
      </p:sp>
      <p:sp>
        <p:nvSpPr>
          <p:cNvPr id="6" name="Slide Number Placeholder 5">
            <a:extLst>
              <a:ext uri="{FF2B5EF4-FFF2-40B4-BE49-F238E27FC236}">
                <a16:creationId xmlns:a16="http://schemas.microsoft.com/office/drawing/2014/main" id="{96611D0C-B9D2-9049-80AC-4EA85B665357}"/>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18781542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029E-9951-654A-99CF-6F9B8736D704}"/>
              </a:ext>
            </a:extLst>
          </p:cNvPr>
          <p:cNvSpPr>
            <a:spLocks noGrp="1"/>
          </p:cNvSpPr>
          <p:nvPr>
            <p:ph type="title"/>
          </p:nvPr>
        </p:nvSpPr>
        <p:spPr/>
        <p:txBody>
          <a:bodyPr/>
          <a:lstStyle/>
          <a:p>
            <a:r>
              <a:rPr lang="en-GB"/>
              <a:t>Click to edit Master title style</a:t>
            </a:r>
            <a:endParaRPr lang="en-TZ"/>
          </a:p>
        </p:txBody>
      </p:sp>
      <p:sp>
        <p:nvSpPr>
          <p:cNvPr id="3" name="Content Placeholder 2">
            <a:extLst>
              <a:ext uri="{FF2B5EF4-FFF2-40B4-BE49-F238E27FC236}">
                <a16:creationId xmlns:a16="http://schemas.microsoft.com/office/drawing/2014/main" id="{0A22BD51-BD5D-524B-9495-2EB1A59FB6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Content Placeholder 3">
            <a:extLst>
              <a:ext uri="{FF2B5EF4-FFF2-40B4-BE49-F238E27FC236}">
                <a16:creationId xmlns:a16="http://schemas.microsoft.com/office/drawing/2014/main" id="{602DF349-B615-EE4F-993E-8573655FE0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Date Placeholder 4">
            <a:extLst>
              <a:ext uri="{FF2B5EF4-FFF2-40B4-BE49-F238E27FC236}">
                <a16:creationId xmlns:a16="http://schemas.microsoft.com/office/drawing/2014/main" id="{A80B3FFC-7872-A14F-881F-D3D29EF4DFB4}"/>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6" name="Footer Placeholder 5">
            <a:extLst>
              <a:ext uri="{FF2B5EF4-FFF2-40B4-BE49-F238E27FC236}">
                <a16:creationId xmlns:a16="http://schemas.microsoft.com/office/drawing/2014/main" id="{46A22317-BB11-0F49-AE50-2E740CF6DFF2}"/>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E13931DE-3248-9348-8192-3AD974DD9C76}"/>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184341177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0452-90E1-BB4D-8E73-344F02E66F8A}"/>
              </a:ext>
            </a:extLst>
          </p:cNvPr>
          <p:cNvSpPr>
            <a:spLocks noGrp="1"/>
          </p:cNvSpPr>
          <p:nvPr>
            <p:ph type="title"/>
          </p:nvPr>
        </p:nvSpPr>
        <p:spPr>
          <a:xfrm>
            <a:off x="839788" y="365125"/>
            <a:ext cx="10515600" cy="1325563"/>
          </a:xfrm>
        </p:spPr>
        <p:txBody>
          <a:bodyPr/>
          <a:lstStyle/>
          <a:p>
            <a:r>
              <a:rPr lang="en-GB"/>
              <a:t>Click to edit Master title style</a:t>
            </a:r>
            <a:endParaRPr lang="en-TZ"/>
          </a:p>
        </p:txBody>
      </p:sp>
      <p:sp>
        <p:nvSpPr>
          <p:cNvPr id="3" name="Text Placeholder 2">
            <a:extLst>
              <a:ext uri="{FF2B5EF4-FFF2-40B4-BE49-F238E27FC236}">
                <a16:creationId xmlns:a16="http://schemas.microsoft.com/office/drawing/2014/main" id="{FED8F03D-C437-8749-8186-FB3AC3E49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84B02B-1770-A54B-A065-114513BA40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5" name="Text Placeholder 4">
            <a:extLst>
              <a:ext uri="{FF2B5EF4-FFF2-40B4-BE49-F238E27FC236}">
                <a16:creationId xmlns:a16="http://schemas.microsoft.com/office/drawing/2014/main" id="{3BD11093-3A9C-9544-B2F9-97045ECDF0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5A0B64-2930-6F44-A6EC-3FAAA8A890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7" name="Date Placeholder 6">
            <a:extLst>
              <a:ext uri="{FF2B5EF4-FFF2-40B4-BE49-F238E27FC236}">
                <a16:creationId xmlns:a16="http://schemas.microsoft.com/office/drawing/2014/main" id="{A26111DE-9286-FB4B-A86B-921709F93049}"/>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8" name="Footer Placeholder 7">
            <a:extLst>
              <a:ext uri="{FF2B5EF4-FFF2-40B4-BE49-F238E27FC236}">
                <a16:creationId xmlns:a16="http://schemas.microsoft.com/office/drawing/2014/main" id="{DCEADF0D-72F1-E542-8484-89725E7F858F}"/>
              </a:ext>
            </a:extLst>
          </p:cNvPr>
          <p:cNvSpPr>
            <a:spLocks noGrp="1"/>
          </p:cNvSpPr>
          <p:nvPr>
            <p:ph type="ftr" sz="quarter" idx="11"/>
          </p:nvPr>
        </p:nvSpPr>
        <p:spPr/>
        <p:txBody>
          <a:bodyPr/>
          <a:lstStyle/>
          <a:p>
            <a:endParaRPr lang="en-TZ"/>
          </a:p>
        </p:txBody>
      </p:sp>
      <p:sp>
        <p:nvSpPr>
          <p:cNvPr id="9" name="Slide Number Placeholder 8">
            <a:extLst>
              <a:ext uri="{FF2B5EF4-FFF2-40B4-BE49-F238E27FC236}">
                <a16:creationId xmlns:a16="http://schemas.microsoft.com/office/drawing/2014/main" id="{96519DE0-6144-9A4C-94B5-2AE4804343E1}"/>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27554809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04E5-76B3-8A4B-B3B1-0DCE36B56DBD}"/>
              </a:ext>
            </a:extLst>
          </p:cNvPr>
          <p:cNvSpPr>
            <a:spLocks noGrp="1"/>
          </p:cNvSpPr>
          <p:nvPr>
            <p:ph type="title"/>
          </p:nvPr>
        </p:nvSpPr>
        <p:spPr/>
        <p:txBody>
          <a:bodyPr/>
          <a:lstStyle/>
          <a:p>
            <a:r>
              <a:rPr lang="en-GB"/>
              <a:t>Click to edit Master title style</a:t>
            </a:r>
            <a:endParaRPr lang="en-TZ"/>
          </a:p>
        </p:txBody>
      </p:sp>
      <p:sp>
        <p:nvSpPr>
          <p:cNvPr id="3" name="Date Placeholder 2">
            <a:extLst>
              <a:ext uri="{FF2B5EF4-FFF2-40B4-BE49-F238E27FC236}">
                <a16:creationId xmlns:a16="http://schemas.microsoft.com/office/drawing/2014/main" id="{73B17748-95D9-D94C-88BD-43B7FAECBAD0}"/>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4" name="Footer Placeholder 3">
            <a:extLst>
              <a:ext uri="{FF2B5EF4-FFF2-40B4-BE49-F238E27FC236}">
                <a16:creationId xmlns:a16="http://schemas.microsoft.com/office/drawing/2014/main" id="{21297D29-118F-AA41-8D78-EDF2F2ED7EE7}"/>
              </a:ext>
            </a:extLst>
          </p:cNvPr>
          <p:cNvSpPr>
            <a:spLocks noGrp="1"/>
          </p:cNvSpPr>
          <p:nvPr>
            <p:ph type="ftr" sz="quarter" idx="11"/>
          </p:nvPr>
        </p:nvSpPr>
        <p:spPr/>
        <p:txBody>
          <a:bodyPr/>
          <a:lstStyle/>
          <a:p>
            <a:endParaRPr lang="en-TZ"/>
          </a:p>
        </p:txBody>
      </p:sp>
      <p:sp>
        <p:nvSpPr>
          <p:cNvPr id="5" name="Slide Number Placeholder 4">
            <a:extLst>
              <a:ext uri="{FF2B5EF4-FFF2-40B4-BE49-F238E27FC236}">
                <a16:creationId xmlns:a16="http://schemas.microsoft.com/office/drawing/2014/main" id="{FA4397F0-BAEA-3742-97B6-CBDFD8219A00}"/>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111549697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5A79D-C07C-524F-A1B3-15ED834BCB0D}"/>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3" name="Footer Placeholder 2">
            <a:extLst>
              <a:ext uri="{FF2B5EF4-FFF2-40B4-BE49-F238E27FC236}">
                <a16:creationId xmlns:a16="http://schemas.microsoft.com/office/drawing/2014/main" id="{1C2F7504-740B-4344-9499-29E6A8C716AF}"/>
              </a:ext>
            </a:extLst>
          </p:cNvPr>
          <p:cNvSpPr>
            <a:spLocks noGrp="1"/>
          </p:cNvSpPr>
          <p:nvPr>
            <p:ph type="ftr" sz="quarter" idx="11"/>
          </p:nvPr>
        </p:nvSpPr>
        <p:spPr/>
        <p:txBody>
          <a:bodyPr/>
          <a:lstStyle/>
          <a:p>
            <a:endParaRPr lang="en-TZ"/>
          </a:p>
        </p:txBody>
      </p:sp>
      <p:sp>
        <p:nvSpPr>
          <p:cNvPr id="4" name="Slide Number Placeholder 3">
            <a:extLst>
              <a:ext uri="{FF2B5EF4-FFF2-40B4-BE49-F238E27FC236}">
                <a16:creationId xmlns:a16="http://schemas.microsoft.com/office/drawing/2014/main" id="{891A2629-590C-A249-8E4C-CE442B581170}"/>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747757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3EE5-D441-3042-89E7-606D540909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Content Placeholder 2">
            <a:extLst>
              <a:ext uri="{FF2B5EF4-FFF2-40B4-BE49-F238E27FC236}">
                <a16:creationId xmlns:a16="http://schemas.microsoft.com/office/drawing/2014/main" id="{7ECC9DB0-4F7F-9845-9CDA-1D8D2A52C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Text Placeholder 3">
            <a:extLst>
              <a:ext uri="{FF2B5EF4-FFF2-40B4-BE49-F238E27FC236}">
                <a16:creationId xmlns:a16="http://schemas.microsoft.com/office/drawing/2014/main" id="{C2CD7F44-5897-B649-96C3-B43885F32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0DDBBB-5948-0646-9FF4-779CA6F32021}"/>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6" name="Footer Placeholder 5">
            <a:extLst>
              <a:ext uri="{FF2B5EF4-FFF2-40B4-BE49-F238E27FC236}">
                <a16:creationId xmlns:a16="http://schemas.microsoft.com/office/drawing/2014/main" id="{1336ED0C-5110-034B-81BE-97B7DA8101DE}"/>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15B42742-870A-E845-884F-5A1EC8853810}"/>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356018802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CFE0-B622-934D-A80E-956264DDFB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TZ"/>
          </a:p>
        </p:txBody>
      </p:sp>
      <p:sp>
        <p:nvSpPr>
          <p:cNvPr id="3" name="Picture Placeholder 2">
            <a:extLst>
              <a:ext uri="{FF2B5EF4-FFF2-40B4-BE49-F238E27FC236}">
                <a16:creationId xmlns:a16="http://schemas.microsoft.com/office/drawing/2014/main" id="{99CBBF2E-2759-BC41-98E1-DF3061AF8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Z"/>
          </a:p>
        </p:txBody>
      </p:sp>
      <p:sp>
        <p:nvSpPr>
          <p:cNvPr id="4" name="Text Placeholder 3">
            <a:extLst>
              <a:ext uri="{FF2B5EF4-FFF2-40B4-BE49-F238E27FC236}">
                <a16:creationId xmlns:a16="http://schemas.microsoft.com/office/drawing/2014/main" id="{88641412-8AD8-E042-AF6F-CD46E3455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49AFBE-00A8-A74C-BFFF-F994B55B5255}"/>
              </a:ext>
            </a:extLst>
          </p:cNvPr>
          <p:cNvSpPr>
            <a:spLocks noGrp="1"/>
          </p:cNvSpPr>
          <p:nvPr>
            <p:ph type="dt" sz="half" idx="10"/>
          </p:nvPr>
        </p:nvSpPr>
        <p:spPr/>
        <p:txBody>
          <a:bodyPr/>
          <a:lstStyle/>
          <a:p>
            <a:fld id="{EA107250-60E1-E84C-9E40-16754353F849}" type="datetimeFigureOut">
              <a:rPr lang="en-TZ" smtClean="0"/>
              <a:t>22/03/2022</a:t>
            </a:fld>
            <a:endParaRPr lang="en-TZ"/>
          </a:p>
        </p:txBody>
      </p:sp>
      <p:sp>
        <p:nvSpPr>
          <p:cNvPr id="6" name="Footer Placeholder 5">
            <a:extLst>
              <a:ext uri="{FF2B5EF4-FFF2-40B4-BE49-F238E27FC236}">
                <a16:creationId xmlns:a16="http://schemas.microsoft.com/office/drawing/2014/main" id="{F29D7DEE-6CDB-2745-8250-A8DC908D7549}"/>
              </a:ext>
            </a:extLst>
          </p:cNvPr>
          <p:cNvSpPr>
            <a:spLocks noGrp="1"/>
          </p:cNvSpPr>
          <p:nvPr>
            <p:ph type="ftr" sz="quarter" idx="11"/>
          </p:nvPr>
        </p:nvSpPr>
        <p:spPr/>
        <p:txBody>
          <a:bodyPr/>
          <a:lstStyle/>
          <a:p>
            <a:endParaRPr lang="en-TZ"/>
          </a:p>
        </p:txBody>
      </p:sp>
      <p:sp>
        <p:nvSpPr>
          <p:cNvPr id="7" name="Slide Number Placeholder 6">
            <a:extLst>
              <a:ext uri="{FF2B5EF4-FFF2-40B4-BE49-F238E27FC236}">
                <a16:creationId xmlns:a16="http://schemas.microsoft.com/office/drawing/2014/main" id="{A315D26C-B805-0843-9F04-F24821919ADB}"/>
              </a:ext>
            </a:extLst>
          </p:cNvPr>
          <p:cNvSpPr>
            <a:spLocks noGrp="1"/>
          </p:cNvSpPr>
          <p:nvPr>
            <p:ph type="sldNum" sz="quarter" idx="12"/>
          </p:nvPr>
        </p:nvSpPr>
        <p:spPr/>
        <p:txBody>
          <a:bodyPr/>
          <a:lstStyle/>
          <a:p>
            <a:fld id="{3DA51167-D1E6-354D-BE85-3E7CA80B4A66}" type="slidenum">
              <a:rPr lang="en-TZ" smtClean="0"/>
              <a:t>‹#›</a:t>
            </a:fld>
            <a:endParaRPr lang="en-TZ"/>
          </a:p>
        </p:txBody>
      </p:sp>
    </p:spTree>
    <p:extLst>
      <p:ext uri="{BB962C8B-B14F-4D97-AF65-F5344CB8AC3E}">
        <p14:creationId xmlns:p14="http://schemas.microsoft.com/office/powerpoint/2010/main" val="28096947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56412-C64F-1C42-AB6A-5AE479D0C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TZ"/>
          </a:p>
        </p:txBody>
      </p:sp>
      <p:sp>
        <p:nvSpPr>
          <p:cNvPr id="3" name="Text Placeholder 2">
            <a:extLst>
              <a:ext uri="{FF2B5EF4-FFF2-40B4-BE49-F238E27FC236}">
                <a16:creationId xmlns:a16="http://schemas.microsoft.com/office/drawing/2014/main" id="{E244C2E6-B0F0-AC4E-9411-D324F31B0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TZ"/>
          </a:p>
        </p:txBody>
      </p:sp>
      <p:sp>
        <p:nvSpPr>
          <p:cNvPr id="4" name="Date Placeholder 3">
            <a:extLst>
              <a:ext uri="{FF2B5EF4-FFF2-40B4-BE49-F238E27FC236}">
                <a16:creationId xmlns:a16="http://schemas.microsoft.com/office/drawing/2014/main" id="{811AFA3F-8DC1-894E-BA83-4C2AED01F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07250-60E1-E84C-9E40-16754353F849}" type="datetimeFigureOut">
              <a:rPr lang="en-TZ" smtClean="0"/>
              <a:t>22/03/2022</a:t>
            </a:fld>
            <a:endParaRPr lang="en-TZ"/>
          </a:p>
        </p:txBody>
      </p:sp>
      <p:sp>
        <p:nvSpPr>
          <p:cNvPr id="5" name="Footer Placeholder 4">
            <a:extLst>
              <a:ext uri="{FF2B5EF4-FFF2-40B4-BE49-F238E27FC236}">
                <a16:creationId xmlns:a16="http://schemas.microsoft.com/office/drawing/2014/main" id="{EA974796-D79F-E64D-AD1C-0AA05F88C2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Z"/>
          </a:p>
        </p:txBody>
      </p:sp>
      <p:sp>
        <p:nvSpPr>
          <p:cNvPr id="6" name="Slide Number Placeholder 5">
            <a:extLst>
              <a:ext uri="{FF2B5EF4-FFF2-40B4-BE49-F238E27FC236}">
                <a16:creationId xmlns:a16="http://schemas.microsoft.com/office/drawing/2014/main" id="{DA4BD209-7228-9F45-B97B-347F63402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51167-D1E6-354D-BE85-3E7CA80B4A66}" type="slidenum">
              <a:rPr lang="en-TZ" smtClean="0"/>
              <a:t>‹#›</a:t>
            </a:fld>
            <a:endParaRPr lang="en-TZ"/>
          </a:p>
        </p:txBody>
      </p:sp>
    </p:spTree>
    <p:extLst>
      <p:ext uri="{BB962C8B-B14F-4D97-AF65-F5344CB8AC3E}">
        <p14:creationId xmlns:p14="http://schemas.microsoft.com/office/powerpoint/2010/main" val="3206640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B31501-3A67-CC4F-B32D-44124DB12EE6}"/>
              </a:ext>
            </a:extLst>
          </p:cNvPr>
          <p:cNvSpPr>
            <a:spLocks noGrp="1"/>
          </p:cNvSpPr>
          <p:nvPr>
            <p:ph type="subTitle" idx="1"/>
          </p:nvPr>
        </p:nvSpPr>
        <p:spPr>
          <a:xfrm>
            <a:off x="1509712" y="4011613"/>
            <a:ext cx="9144000" cy="1655762"/>
          </a:xfrm>
        </p:spPr>
        <p:txBody>
          <a:bodyPr>
            <a:normAutofit/>
          </a:bodyPr>
          <a:lstStyle/>
          <a:p>
            <a:r>
              <a:rPr lang="en-TZ" sz="3600" b="1">
                <a:solidFill>
                  <a:srgbClr val="0070C0"/>
                </a:solidFill>
              </a:rPr>
              <a:t>Semina ya Idara ya Mawasiliano – NETC</a:t>
            </a:r>
          </a:p>
          <a:p>
            <a:r>
              <a:rPr lang="en-TZ" sz="3200">
                <a:solidFill>
                  <a:srgbClr val="009193"/>
                </a:solidFill>
              </a:rPr>
              <a:t>20 Machi 2022</a:t>
            </a:r>
          </a:p>
        </p:txBody>
      </p:sp>
      <p:pic>
        <p:nvPicPr>
          <p:cNvPr id="6" name="Picture 5">
            <a:extLst>
              <a:ext uri="{FF2B5EF4-FFF2-40B4-BE49-F238E27FC236}">
                <a16:creationId xmlns:a16="http://schemas.microsoft.com/office/drawing/2014/main" id="{37F9F8C7-A906-E346-88DC-89076F820034}"/>
              </a:ext>
            </a:extLst>
          </p:cNvPr>
          <p:cNvPicPr>
            <a:picLocks noChangeAspect="1"/>
          </p:cNvPicPr>
          <p:nvPr/>
        </p:nvPicPr>
        <p:blipFill rotWithShape="1">
          <a:blip r:embed="rId2">
            <a:duotone>
              <a:schemeClr val="accent5">
                <a:shade val="45000"/>
                <a:satMod val="135000"/>
              </a:schemeClr>
              <a:prstClr val="white"/>
            </a:duotone>
          </a:blip>
          <a:srcRect l="32217" t="23107" r="30710" b="36894"/>
          <a:stretch/>
        </p:blipFill>
        <p:spPr>
          <a:xfrm>
            <a:off x="5512054" y="2615580"/>
            <a:ext cx="1167892" cy="1241654"/>
          </a:xfrm>
          <a:prstGeom prst="rect">
            <a:avLst/>
          </a:prstGeom>
        </p:spPr>
      </p:pic>
    </p:spTree>
    <p:extLst>
      <p:ext uri="{BB962C8B-B14F-4D97-AF65-F5344CB8AC3E}">
        <p14:creationId xmlns:p14="http://schemas.microsoft.com/office/powerpoint/2010/main" val="35539047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5641F-388D-D741-8A54-E7A51F50DD67}"/>
              </a:ext>
            </a:extLst>
          </p:cNvPr>
          <p:cNvPicPr>
            <a:picLocks noChangeAspect="1"/>
          </p:cNvPicPr>
          <p:nvPr/>
        </p:nvPicPr>
        <p:blipFill>
          <a:blip r:embed="rId2"/>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5864025"/>
            <a:ext cx="10572750" cy="630620"/>
            <a:chOff x="0" y="5864025"/>
            <a:chExt cx="10572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572750" cy="630620"/>
              <a:chOff x="-8" y="5565228"/>
              <a:chExt cx="10415750"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41574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adventistarchives.org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KUMBUKUMBU, TAKWIMU &amp; TAFITI</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2624104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AF10F-9938-3E41-A1ED-8DBDC7676A50}"/>
              </a:ext>
            </a:extLst>
          </p:cNvPr>
          <p:cNvPicPr>
            <a:picLocks noChangeAspect="1"/>
          </p:cNvPicPr>
          <p:nvPr/>
        </p:nvPicPr>
        <p:blipFill>
          <a:blip r:embed="rId2"/>
          <a:stretch>
            <a:fillRect/>
          </a:stretch>
        </p:blipFill>
        <p:spPr>
          <a:xfrm>
            <a:off x="0" y="34247"/>
            <a:ext cx="12192000" cy="6789506"/>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5864025"/>
            <a:ext cx="10572750" cy="630620"/>
            <a:chOff x="0" y="5864025"/>
            <a:chExt cx="10572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572750" cy="630620"/>
              <a:chOff x="-8" y="5565228"/>
              <a:chExt cx="10415750"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41574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adventistbiblicalresearch.org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UCHUNGUZI WA HOJA ZA KIMAANDIKO</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5714622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32B9F7-C605-DD40-B84D-0B185BE20232}"/>
              </a:ext>
            </a:extLst>
          </p:cNvPr>
          <p:cNvPicPr>
            <a:picLocks noChangeAspect="1"/>
          </p:cNvPicPr>
          <p:nvPr/>
        </p:nvPicPr>
        <p:blipFill>
          <a:blip r:embed="rId2"/>
          <a:stretch>
            <a:fillRect/>
          </a:stretch>
        </p:blipFill>
        <p:spPr>
          <a:xfrm>
            <a:off x="0" y="34247"/>
            <a:ext cx="12192000" cy="6789506"/>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5049637"/>
            <a:ext cx="12245545" cy="630620"/>
            <a:chOff x="0" y="5864025"/>
            <a:chExt cx="10415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370207" cy="630620"/>
              <a:chOff x="-8" y="5565228"/>
              <a:chExt cx="10216215"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216208"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ministrymagazine.org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GAZETI LA HUDUMA ZA KICHUNGAJI</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15499022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16242-AED2-EE46-BD03-358FF00126C1}"/>
              </a:ext>
            </a:extLst>
          </p:cNvPr>
          <p:cNvPicPr>
            <a:picLocks noChangeAspect="1"/>
          </p:cNvPicPr>
          <p:nvPr/>
        </p:nvPicPr>
        <p:blipFill>
          <a:blip r:embed="rId2"/>
          <a:stretch>
            <a:fillRect/>
          </a:stretch>
        </p:blipFill>
        <p:spPr>
          <a:xfrm>
            <a:off x="0" y="0"/>
            <a:ext cx="12192000" cy="6857999"/>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5049637"/>
            <a:ext cx="12245545" cy="630620"/>
            <a:chOff x="0" y="5864025"/>
            <a:chExt cx="10415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370207" cy="630620"/>
              <a:chOff x="-8" y="5565228"/>
              <a:chExt cx="10216215"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216208"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eldersdigest.org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HUDUMA ZA KIUONGOZI KWA WACHUNGAJI, WAZEE NA MASHEMASI</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210105712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FDE2CE-3107-454A-88AD-F3FAFAD8ABB0}"/>
              </a:ext>
            </a:extLst>
          </p:cNvPr>
          <p:cNvPicPr>
            <a:picLocks noChangeAspect="1"/>
          </p:cNvPicPr>
          <p:nvPr/>
        </p:nvPicPr>
        <p:blipFill>
          <a:blip r:embed="rId2"/>
          <a:stretch>
            <a:fillRect/>
          </a:stretch>
        </p:blipFill>
        <p:spPr>
          <a:xfrm>
            <a:off x="-8" y="0"/>
            <a:ext cx="12192000" cy="5989053"/>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6060493"/>
            <a:ext cx="12245545" cy="630620"/>
            <a:chOff x="0" y="5864025"/>
            <a:chExt cx="10415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370206" cy="630620"/>
              <a:chOff x="-8" y="5565228"/>
              <a:chExt cx="10216214" cy="630620"/>
            </a:xfrm>
          </p:grpSpPr>
          <p:sp>
            <p:nvSpPr>
              <p:cNvPr id="4" name="Rectangle 3">
                <a:extLst>
                  <a:ext uri="{FF2B5EF4-FFF2-40B4-BE49-F238E27FC236}">
                    <a16:creationId xmlns:a16="http://schemas.microsoft.com/office/drawing/2014/main" id="{C9E4126F-A18A-1747-B9EE-E2838ABC3ADF}"/>
                  </a:ext>
                </a:extLst>
              </p:cNvPr>
              <p:cNvSpPr/>
              <p:nvPr/>
            </p:nvSpPr>
            <p:spPr>
              <a:xfrm>
                <a:off x="-2" y="5565228"/>
                <a:ext cx="10216208"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eldersdigest.org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KOZI MBALIMBALI ZA UONGOZI NA UTUME</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6478377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erial photo of bridge during daytime">
            <a:extLst>
              <a:ext uri="{FF2B5EF4-FFF2-40B4-BE49-F238E27FC236}">
                <a16:creationId xmlns:a16="http://schemas.microsoft.com/office/drawing/2014/main" id="{C7F885A9-FFB0-6243-AE0F-4D0DA466F3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22" b="40529"/>
          <a:stretch/>
        </p:blipFill>
        <p:spPr bwMode="auto">
          <a:xfrm>
            <a:off x="5556" y="0"/>
            <a:ext cx="12180888" cy="255454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8A10D29-6FD0-2043-8577-F6AD9CBFD06B}"/>
              </a:ext>
            </a:extLst>
          </p:cNvPr>
          <p:cNvGrpSpPr/>
          <p:nvPr/>
        </p:nvGrpSpPr>
        <p:grpSpPr>
          <a:xfrm>
            <a:off x="0" y="2556182"/>
            <a:ext cx="12245545" cy="630620"/>
            <a:chOff x="0" y="5864025"/>
            <a:chExt cx="10415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370207" cy="630620"/>
              <a:chOff x="-8" y="5565228"/>
              <a:chExt cx="10216215"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216208"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TOVUTI KWA AJILI YA </a:t>
              </a:r>
              <a:r>
                <a:rPr lang="en-GB" sz="24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MBALIMBALI KANISANI</a:t>
              </a:r>
            </a:p>
          </p:txBody>
        </p:sp>
      </p:grpSp>
      <p:sp>
        <p:nvSpPr>
          <p:cNvPr id="5" name="TextBox 4">
            <a:extLst>
              <a:ext uri="{FF2B5EF4-FFF2-40B4-BE49-F238E27FC236}">
                <a16:creationId xmlns:a16="http://schemas.microsoft.com/office/drawing/2014/main" id="{1FED0234-F48F-9941-9104-E4471E0E73D7}"/>
              </a:ext>
            </a:extLst>
          </p:cNvPr>
          <p:cNvSpPr txBox="1"/>
          <p:nvPr/>
        </p:nvSpPr>
        <p:spPr>
          <a:xfrm>
            <a:off x="1178396" y="3458653"/>
            <a:ext cx="10612415" cy="2554545"/>
          </a:xfrm>
          <a:prstGeom prst="rect">
            <a:avLst/>
          </a:prstGeom>
          <a:noFill/>
        </p:spPr>
        <p:txBody>
          <a:bodyPr wrap="square" rtlCol="0">
            <a:spAutoFit/>
          </a:bodyPr>
          <a:lstStyle/>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SHULE YA SABATO NA HUDUMA BINAFSI....</a:t>
            </a:r>
            <a:r>
              <a:rPr lang="en-GB" sz="2000" b="1" u="sng" dirty="0" err="1">
                <a:solidFill>
                  <a:schemeClr val="accent5">
                    <a:lumMod val="75000"/>
                  </a:schemeClr>
                </a:solidFill>
              </a:rPr>
              <a:t>sabbathschoolpersonalministries.org</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WANAWAKE .... .... .... .... .... .... .... .... ....</a:t>
            </a:r>
            <a:r>
              <a:rPr lang="en-GB" sz="2000" b="1" u="sng" dirty="0" err="1">
                <a:solidFill>
                  <a:schemeClr val="accent5">
                    <a:lumMod val="75000"/>
                  </a:schemeClr>
                </a:solidFill>
              </a:rPr>
              <a:t>women.adventist.org</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AFYA .... .... .... .... .... .... .... .... .... .... .... .... .</a:t>
            </a:r>
            <a:r>
              <a:rPr lang="en-GB" sz="2000" b="1" u="sng" dirty="0" err="1">
                <a:solidFill>
                  <a:schemeClr val="accent5">
                    <a:lumMod val="75000"/>
                  </a:schemeClr>
                </a:solidFill>
              </a:rPr>
              <a:t>healthministries.com</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UWAKILI .... .... .... .... .... .... .... .... .... .... ...</a:t>
            </a:r>
            <a:r>
              <a:rPr lang="en-GB" sz="2000" b="1" u="sng" dirty="0" err="1">
                <a:solidFill>
                  <a:schemeClr val="accent5">
                    <a:lumMod val="75000"/>
                  </a:schemeClr>
                </a:solidFill>
              </a:rPr>
              <a:t>stewardship.adventist.org</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ELIMU .... .... .... .... .... .... .... .... .... .... .... ....</a:t>
            </a:r>
            <a:r>
              <a:rPr lang="en-GB" sz="2000" b="1" u="sng" dirty="0" err="1">
                <a:solidFill>
                  <a:schemeClr val="accent5">
                    <a:lumMod val="75000"/>
                  </a:schemeClr>
                </a:solidFill>
              </a:rPr>
              <a:t>adventist.education</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UCHAPISHAJI .... .... .... .... .... .... .... .... ..</a:t>
            </a:r>
            <a:r>
              <a:rPr lang="en-GB" sz="2000" b="1" u="sng" dirty="0" err="1">
                <a:solidFill>
                  <a:schemeClr val="accent5">
                    <a:lumMod val="75000"/>
                  </a:schemeClr>
                </a:solidFill>
              </a:rPr>
              <a:t>publishing.adventist.org</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VIJANA .... .... .... .... .... .... .... .... .... .... .... ..</a:t>
            </a:r>
            <a:r>
              <a:rPr lang="en-GB" sz="2000" b="1" u="sng" dirty="0" err="1">
                <a:solidFill>
                  <a:schemeClr val="accent5">
                    <a:lumMod val="75000"/>
                  </a:schemeClr>
                </a:solidFill>
              </a:rPr>
              <a:t>gcyouthministries.org</a:t>
            </a:r>
            <a:endParaRPr lang="en-GB" sz="2000" b="1" u="sng" dirty="0">
              <a:solidFill>
                <a:schemeClr val="accent5">
                  <a:lumMod val="75000"/>
                </a:schemeClr>
              </a:solidFill>
            </a:endParaRPr>
          </a:p>
          <a:p>
            <a:r>
              <a:rPr lang="en-GB" sz="2000"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IDARA YA WATOTO .... .... .... .... .... .... .... .... .... .... ...</a:t>
            </a:r>
            <a:r>
              <a:rPr lang="en-GB" sz="2000" b="1" u="sng" dirty="0" err="1">
                <a:solidFill>
                  <a:schemeClr val="accent5">
                    <a:lumMod val="75000"/>
                  </a:schemeClr>
                </a:solidFill>
              </a:rPr>
              <a:t>children.adventist.org</a:t>
            </a:r>
            <a:endParaRPr lang="en-GB" sz="2000" b="1" u="sng" dirty="0">
              <a:solidFill>
                <a:schemeClr val="accent5">
                  <a:lumMod val="75000"/>
                </a:schemeClr>
              </a:solidFill>
            </a:endParaRPr>
          </a:p>
        </p:txBody>
      </p:sp>
      <p:cxnSp>
        <p:nvCxnSpPr>
          <p:cNvPr id="7" name="Straight Connector 6">
            <a:extLst>
              <a:ext uri="{FF2B5EF4-FFF2-40B4-BE49-F238E27FC236}">
                <a16:creationId xmlns:a16="http://schemas.microsoft.com/office/drawing/2014/main" id="{1E100E4D-B721-0E4D-BBBA-8FFBEACB8BAD}"/>
              </a:ext>
            </a:extLst>
          </p:cNvPr>
          <p:cNvCxnSpPr>
            <a:cxnSpLocks/>
          </p:cNvCxnSpPr>
          <p:nvPr/>
        </p:nvCxnSpPr>
        <p:spPr>
          <a:xfrm>
            <a:off x="1041287" y="2894194"/>
            <a:ext cx="0" cy="3262766"/>
          </a:xfrm>
          <a:prstGeom prst="line">
            <a:avLst/>
          </a:prstGeom>
          <a:ln w="9525">
            <a:solidFill>
              <a:srgbClr val="005493"/>
            </a:solidFill>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9F530455-855F-CD46-95DC-29E432BBA9DB}"/>
              </a:ext>
            </a:extLst>
          </p:cNvPr>
          <p:cNvPicPr>
            <a:picLocks noChangeAspect="1"/>
          </p:cNvPicPr>
          <p:nvPr/>
        </p:nvPicPr>
        <p:blipFill rotWithShape="1">
          <a:blip r:embed="rId3">
            <a:duotone>
              <a:schemeClr val="accent1">
                <a:shade val="45000"/>
                <a:satMod val="135000"/>
              </a:schemeClr>
              <a:prstClr val="white"/>
            </a:duotone>
          </a:blip>
          <a:srcRect l="31737" t="19270" r="31269" b="37266"/>
          <a:stretch/>
        </p:blipFill>
        <p:spPr>
          <a:xfrm>
            <a:off x="721366" y="6058451"/>
            <a:ext cx="639842" cy="740720"/>
          </a:xfrm>
          <a:prstGeom prst="rect">
            <a:avLst/>
          </a:prstGeom>
        </p:spPr>
      </p:pic>
    </p:spTree>
    <p:extLst>
      <p:ext uri="{BB962C8B-B14F-4D97-AF65-F5344CB8AC3E}">
        <p14:creationId xmlns:p14="http://schemas.microsoft.com/office/powerpoint/2010/main" val="322344470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ble-stayed bridge view during golden hour">
            <a:extLst>
              <a:ext uri="{FF2B5EF4-FFF2-40B4-BE49-F238E27FC236}">
                <a16:creationId xmlns:a16="http://schemas.microsoft.com/office/drawing/2014/main" id="{534D33DC-688C-F149-8DCD-30602D0C449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6350"/>
            <a:ext cx="12192000" cy="68516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F530455-855F-CD46-95DC-29E432BBA9DB}"/>
              </a:ext>
            </a:extLst>
          </p:cNvPr>
          <p:cNvPicPr>
            <a:picLocks noChangeAspect="1"/>
          </p:cNvPicPr>
          <p:nvPr/>
        </p:nvPicPr>
        <p:blipFill rotWithShape="1">
          <a:blip r:embed="rId3">
            <a:duotone>
              <a:schemeClr val="accent1">
                <a:shade val="45000"/>
                <a:satMod val="135000"/>
              </a:schemeClr>
              <a:prstClr val="white"/>
            </a:duotone>
          </a:blip>
          <a:srcRect l="31737" t="19270" r="31269" b="37266"/>
          <a:stretch/>
        </p:blipFill>
        <p:spPr>
          <a:xfrm>
            <a:off x="5554599" y="2175483"/>
            <a:ext cx="1082802" cy="1253517"/>
          </a:xfrm>
          <a:prstGeom prst="rect">
            <a:avLst/>
          </a:prstGeom>
        </p:spPr>
      </p:pic>
      <p:sp>
        <p:nvSpPr>
          <p:cNvPr id="2" name="TextBox 1">
            <a:extLst>
              <a:ext uri="{FF2B5EF4-FFF2-40B4-BE49-F238E27FC236}">
                <a16:creationId xmlns:a16="http://schemas.microsoft.com/office/drawing/2014/main" id="{2240EEB4-1EBC-E741-8315-AC170C8E6133}"/>
              </a:ext>
            </a:extLst>
          </p:cNvPr>
          <p:cNvSpPr txBox="1"/>
          <p:nvPr/>
        </p:nvSpPr>
        <p:spPr>
          <a:xfrm>
            <a:off x="2960415" y="3429000"/>
            <a:ext cx="6271171" cy="707886"/>
          </a:xfrm>
          <a:prstGeom prst="rect">
            <a:avLst/>
          </a:prstGeom>
          <a:noFill/>
        </p:spPr>
        <p:txBody>
          <a:bodyPr wrap="square" rtlCol="0">
            <a:spAutoFit/>
          </a:bodyPr>
          <a:lstStyle/>
          <a:p>
            <a:r>
              <a:rPr lang="en-TZ" sz="4000" b="1" dirty="0">
                <a:solidFill>
                  <a:srgbClr val="1C4592"/>
                </a:solidFill>
              </a:rPr>
              <a:t>Jenga Daraja la Matumaini</a:t>
            </a:r>
          </a:p>
        </p:txBody>
      </p:sp>
      <p:sp>
        <p:nvSpPr>
          <p:cNvPr id="16" name="TextBox 15">
            <a:extLst>
              <a:ext uri="{FF2B5EF4-FFF2-40B4-BE49-F238E27FC236}">
                <a16:creationId xmlns:a16="http://schemas.microsoft.com/office/drawing/2014/main" id="{1A3B00EC-B12B-1245-9DC7-056F12B6307E}"/>
              </a:ext>
            </a:extLst>
          </p:cNvPr>
          <p:cNvSpPr txBox="1"/>
          <p:nvPr/>
        </p:nvSpPr>
        <p:spPr>
          <a:xfrm>
            <a:off x="4284316" y="3782943"/>
            <a:ext cx="3623368" cy="769441"/>
          </a:xfrm>
          <a:prstGeom prst="rect">
            <a:avLst/>
          </a:prstGeom>
          <a:noFill/>
        </p:spPr>
        <p:txBody>
          <a:bodyPr wrap="square" rtlCol="0">
            <a:spAutoFit/>
          </a:bodyPr>
          <a:lstStyle/>
          <a:p>
            <a:pPr algn="ctr"/>
            <a:r>
              <a:rPr lang="en-GB" sz="4400" dirty="0">
                <a:solidFill>
                  <a:srgbClr val="1C4592"/>
                </a:solidFill>
                <a:latin typeface="Athena of the Ocean" pitchFamily="2" charset="0"/>
              </a:rPr>
              <a:t>K</a:t>
            </a:r>
            <a:r>
              <a:rPr lang="en-TZ" sz="4400" dirty="0">
                <a:solidFill>
                  <a:srgbClr val="1C4592"/>
                </a:solidFill>
                <a:latin typeface="Athena of the Ocean" pitchFamily="2" charset="0"/>
              </a:rPr>
              <a:t>atika Kanisa Lako Mahalia</a:t>
            </a:r>
          </a:p>
        </p:txBody>
      </p:sp>
    </p:spTree>
    <p:extLst>
      <p:ext uri="{BB962C8B-B14F-4D97-AF65-F5344CB8AC3E}">
        <p14:creationId xmlns:p14="http://schemas.microsoft.com/office/powerpoint/2010/main" val="32025154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DB52BD-F1A1-734B-9BA1-2DACD4734B12}"/>
              </a:ext>
            </a:extLst>
          </p:cNvPr>
          <p:cNvSpPr/>
          <p:nvPr/>
        </p:nvSpPr>
        <p:spPr>
          <a:xfrm>
            <a:off x="10282236" y="0"/>
            <a:ext cx="1909764" cy="6858000"/>
          </a:xfrm>
          <a:prstGeom prst="rect">
            <a:avLst/>
          </a:prstGeom>
          <a:gradFill flip="none" rotWithShape="1">
            <a:gsLst>
              <a:gs pos="0">
                <a:srgbClr val="009193"/>
              </a:gs>
              <a:gs pos="50000">
                <a:schemeClr val="accent1">
                  <a:lumMod val="75000"/>
                </a:schemeClr>
              </a:gs>
              <a:gs pos="100000">
                <a:srgbClr val="00549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
        <p:nvSpPr>
          <p:cNvPr id="7" name="TextBox 6">
            <a:extLst>
              <a:ext uri="{FF2B5EF4-FFF2-40B4-BE49-F238E27FC236}">
                <a16:creationId xmlns:a16="http://schemas.microsoft.com/office/drawing/2014/main" id="{AEBF4DD5-19D0-1449-8ABF-53A55B6A1C11}"/>
              </a:ext>
            </a:extLst>
          </p:cNvPr>
          <p:cNvSpPr txBox="1"/>
          <p:nvPr/>
        </p:nvSpPr>
        <p:spPr>
          <a:xfrm>
            <a:off x="728665" y="1342920"/>
            <a:ext cx="9342433" cy="830997"/>
          </a:xfrm>
          <a:prstGeom prst="rect">
            <a:avLst/>
          </a:prstGeom>
          <a:noFill/>
        </p:spPr>
        <p:txBody>
          <a:bodyPr wrap="square" rtlCol="0">
            <a:spAutoFit/>
          </a:bodyPr>
          <a:lstStyle/>
          <a:p>
            <a:r>
              <a:rPr lang="en-TZ" sz="1600" dirty="0">
                <a:ln w="0"/>
                <a:solidFill>
                  <a:srgbClr val="009193"/>
                </a:solidFill>
                <a:effectLst>
                  <a:outerShdw blurRad="38100" dist="19050" dir="2700000" algn="tl" rotWithShape="0">
                    <a:schemeClr val="dk1">
                      <a:alpha val="40000"/>
                    </a:schemeClr>
                  </a:outerShdw>
                </a:effectLst>
                <a:latin typeface="Advent Sans Logo" panose="020B0502040504020204" pitchFamily="34" charset="0"/>
                <a:ea typeface="Advent Sans Logo" panose="020B0502040504020204" pitchFamily="34" charset="0"/>
                <a:cs typeface="Advent Sans Logo" panose="020B0502040504020204" pitchFamily="34" charset="0"/>
              </a:rPr>
              <a:t>Wajibu wa mwanamawasiliano katika jambo hili ni kuzitembelea tovuti hizi na kuwapatia viongozi wengine miongozo utakayoipata inayoenda na Idara husika na kuwajulisha taarifa muhimu utakazopata katika tovuti hizi. Pia wafundishe namna ya kuzitembelea tovuti hizi</a:t>
            </a:r>
          </a:p>
        </p:txBody>
      </p:sp>
      <p:sp>
        <p:nvSpPr>
          <p:cNvPr id="8" name="Rectangle 7">
            <a:extLst>
              <a:ext uri="{FF2B5EF4-FFF2-40B4-BE49-F238E27FC236}">
                <a16:creationId xmlns:a16="http://schemas.microsoft.com/office/drawing/2014/main" id="{E19DC7B7-CD76-144A-9D20-9D20ED05EA71}"/>
              </a:ext>
            </a:extLst>
          </p:cNvPr>
          <p:cNvSpPr/>
          <p:nvPr/>
        </p:nvSpPr>
        <p:spPr>
          <a:xfrm>
            <a:off x="728665" y="696589"/>
            <a:ext cx="5972176" cy="646331"/>
          </a:xfrm>
          <a:prstGeom prst="rect">
            <a:avLst/>
          </a:prstGeom>
        </p:spPr>
        <p:txBody>
          <a:bodyPr wrap="square">
            <a:spAutoFit/>
          </a:bodyPr>
          <a:lstStyle/>
          <a:p>
            <a:pPr algn="just"/>
            <a:r>
              <a:rPr lang="en-TZ" sz="3500" b="1" dirty="0">
                <a:ln w="0"/>
                <a:solidFill>
                  <a:schemeClr val="accent1"/>
                </a:solidFill>
                <a:effectLst>
                  <a:outerShdw blurRad="50800" dist="38100" dir="16200000" rotWithShape="0">
                    <a:prstClr val="black">
                      <a:alpha val="40000"/>
                    </a:prstClr>
                  </a:outerShdw>
                </a:effectLst>
                <a:latin typeface="Advent Sans Logo" panose="020B0502040504020204" pitchFamily="34" charset="0"/>
                <a:ea typeface="Advent Sans Logo" panose="020B0502040504020204" pitchFamily="34" charset="0"/>
                <a:cs typeface="Advent Sans Logo" panose="020B0502040504020204" pitchFamily="34" charset="0"/>
              </a:rPr>
              <a:t>TOVUTI MUHIMU KWA</a:t>
            </a:r>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557217" y="363539"/>
            <a:ext cx="0" cy="2024061"/>
          </a:xfrm>
          <a:prstGeom prst="line">
            <a:avLst/>
          </a:prstGeom>
          <a:ln w="38100">
            <a:gradFill flip="none" rotWithShape="1">
              <a:gsLst>
                <a:gs pos="0">
                  <a:srgbClr val="009193"/>
                </a:gs>
                <a:gs pos="58000">
                  <a:srgbClr val="00B0F0"/>
                </a:gs>
                <a:gs pos="100000">
                  <a:srgbClr val="005493"/>
                </a:gs>
              </a:gsLst>
              <a:path path="circle">
                <a:fillToRect l="50000" t="130000" r="50000" b="-30000"/>
              </a:path>
              <a:tileRect/>
            </a:gradFill>
          </a:ln>
        </p:spPr>
        <p:style>
          <a:lnRef idx="1">
            <a:schemeClr val="accent1"/>
          </a:lnRef>
          <a:fillRef idx="0">
            <a:schemeClr val="accent1"/>
          </a:fillRef>
          <a:effectRef idx="0">
            <a:schemeClr val="accent1"/>
          </a:effectRef>
          <a:fontRef idx="minor">
            <a:schemeClr val="tx1"/>
          </a:fontRef>
        </p:style>
      </p:cxnSp>
      <p:pic>
        <p:nvPicPr>
          <p:cNvPr id="1028" name="Picture 4" descr="MacBook Pro showing vegetable dish">
            <a:extLst>
              <a:ext uri="{FF2B5EF4-FFF2-40B4-BE49-F238E27FC236}">
                <a16:creationId xmlns:a16="http://schemas.microsoft.com/office/drawing/2014/main" id="{0CFF649A-55E3-F141-93EA-DD68713BD8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80" b="14815"/>
          <a:stretch/>
        </p:blipFill>
        <p:spPr bwMode="auto">
          <a:xfrm>
            <a:off x="0" y="2271713"/>
            <a:ext cx="10282234" cy="45862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048E715-AA6C-4047-90BB-BAC342DFDD16}"/>
              </a:ext>
            </a:extLst>
          </p:cNvPr>
          <p:cNvPicPr>
            <a:picLocks noChangeAspect="1"/>
          </p:cNvPicPr>
          <p:nvPr/>
        </p:nvPicPr>
        <p:blipFill>
          <a:blip r:embed="rId3"/>
          <a:stretch>
            <a:fillRect/>
          </a:stretch>
        </p:blipFill>
        <p:spPr>
          <a:xfrm>
            <a:off x="3314699" y="3370813"/>
            <a:ext cx="3856567" cy="1806010"/>
          </a:xfrm>
          <a:prstGeom prst="rect">
            <a:avLst/>
          </a:prstGeom>
        </p:spPr>
      </p:pic>
      <p:pic>
        <p:nvPicPr>
          <p:cNvPr id="16" name="Picture 15">
            <a:extLst>
              <a:ext uri="{FF2B5EF4-FFF2-40B4-BE49-F238E27FC236}">
                <a16:creationId xmlns:a16="http://schemas.microsoft.com/office/drawing/2014/main" id="{D3964FFB-83B7-2547-9BF7-552EAEE8D1C6}"/>
              </a:ext>
            </a:extLst>
          </p:cNvPr>
          <p:cNvPicPr>
            <a:picLocks noChangeAspect="1"/>
          </p:cNvPicPr>
          <p:nvPr/>
        </p:nvPicPr>
        <p:blipFill>
          <a:blip r:embed="rId3"/>
          <a:stretch>
            <a:fillRect/>
          </a:stretch>
        </p:blipFill>
        <p:spPr>
          <a:xfrm>
            <a:off x="3314699" y="3544985"/>
            <a:ext cx="3856567" cy="1806010"/>
          </a:xfrm>
          <a:prstGeom prst="rect">
            <a:avLst/>
          </a:prstGeom>
        </p:spPr>
      </p:pic>
      <p:pic>
        <p:nvPicPr>
          <p:cNvPr id="17" name="Picture 16">
            <a:extLst>
              <a:ext uri="{FF2B5EF4-FFF2-40B4-BE49-F238E27FC236}">
                <a16:creationId xmlns:a16="http://schemas.microsoft.com/office/drawing/2014/main" id="{274A0F75-AC08-314A-8991-DD8521B78A7F}"/>
              </a:ext>
            </a:extLst>
          </p:cNvPr>
          <p:cNvPicPr>
            <a:picLocks noChangeAspect="1"/>
          </p:cNvPicPr>
          <p:nvPr/>
        </p:nvPicPr>
        <p:blipFill rotWithShape="1">
          <a:blip r:embed="rId4"/>
          <a:srcRect l="15191" t="14465" r="15191" b="15136"/>
          <a:stretch/>
        </p:blipFill>
        <p:spPr>
          <a:xfrm>
            <a:off x="10282234" y="5051990"/>
            <a:ext cx="1909766" cy="1806010"/>
          </a:xfrm>
          <a:prstGeom prst="rect">
            <a:avLst/>
          </a:prstGeom>
        </p:spPr>
      </p:pic>
    </p:spTree>
    <p:extLst>
      <p:ext uri="{BB962C8B-B14F-4D97-AF65-F5344CB8AC3E}">
        <p14:creationId xmlns:p14="http://schemas.microsoft.com/office/powerpoint/2010/main" val="11884648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4126F-A18A-1747-B9EE-E2838ABC3ADF}"/>
              </a:ext>
            </a:extLst>
          </p:cNvPr>
          <p:cNvSpPr/>
          <p:nvPr/>
        </p:nvSpPr>
        <p:spPr>
          <a:xfrm>
            <a:off x="7" y="4834022"/>
            <a:ext cx="1219199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23" y="4834022"/>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19DC7B7-CD76-144A-9D20-9D20ED05EA71}"/>
              </a:ext>
            </a:extLst>
          </p:cNvPr>
          <p:cNvSpPr/>
          <p:nvPr/>
        </p:nvSpPr>
        <p:spPr>
          <a:xfrm>
            <a:off x="966960" y="4918499"/>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adventist.org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HII NI TOVUTI  RASMI YA KANISA</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sp>
        <p:nvSpPr>
          <p:cNvPr id="12" name="Rectangle 11">
            <a:extLst>
              <a:ext uri="{FF2B5EF4-FFF2-40B4-BE49-F238E27FC236}">
                <a16:creationId xmlns:a16="http://schemas.microsoft.com/office/drawing/2014/main" id="{8C009392-1D96-6A4B-BBC3-D953A9DB6003}"/>
              </a:ext>
            </a:extLst>
          </p:cNvPr>
          <p:cNvSpPr/>
          <p:nvPr/>
        </p:nvSpPr>
        <p:spPr>
          <a:xfrm>
            <a:off x="0" y="4834022"/>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8" y="4834022"/>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40" y="4834022"/>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7FCA0C1-4E0D-EC4D-A4FB-A102168E9CAA}"/>
              </a:ext>
            </a:extLst>
          </p:cNvPr>
          <p:cNvPicPr>
            <a:picLocks noChangeAspect="1"/>
          </p:cNvPicPr>
          <p:nvPr/>
        </p:nvPicPr>
        <p:blipFill>
          <a:blip r:embed="rId2"/>
          <a:stretch>
            <a:fillRect/>
          </a:stretch>
        </p:blipFill>
        <p:spPr>
          <a:xfrm>
            <a:off x="0" y="0"/>
            <a:ext cx="12192000" cy="4834021"/>
          </a:xfrm>
          <a:prstGeom prst="rect">
            <a:avLst/>
          </a:prstGeom>
        </p:spPr>
      </p:pic>
      <p:pic>
        <p:nvPicPr>
          <p:cNvPr id="16" name="Picture 15">
            <a:extLst>
              <a:ext uri="{FF2B5EF4-FFF2-40B4-BE49-F238E27FC236}">
                <a16:creationId xmlns:a16="http://schemas.microsoft.com/office/drawing/2014/main" id="{91D1C65E-8EFF-F347-BC52-62903D279AE3}"/>
              </a:ext>
            </a:extLst>
          </p:cNvPr>
          <p:cNvPicPr>
            <a:picLocks noChangeAspect="1"/>
          </p:cNvPicPr>
          <p:nvPr/>
        </p:nvPicPr>
        <p:blipFill rotWithShape="1">
          <a:blip r:embed="rId3"/>
          <a:srcRect t="16404" b="10960"/>
          <a:stretch/>
        </p:blipFill>
        <p:spPr>
          <a:xfrm>
            <a:off x="0" y="5464640"/>
            <a:ext cx="12192000" cy="1393359"/>
          </a:xfrm>
          <a:prstGeom prst="rect">
            <a:avLst/>
          </a:prstGeom>
        </p:spPr>
      </p:pic>
    </p:spTree>
    <p:extLst>
      <p:ext uri="{BB962C8B-B14F-4D97-AF65-F5344CB8AC3E}">
        <p14:creationId xmlns:p14="http://schemas.microsoft.com/office/powerpoint/2010/main" val="14346788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9B72AA-ECF7-BE45-94D3-31CE3490566A}"/>
              </a:ext>
            </a:extLst>
          </p:cNvPr>
          <p:cNvPicPr>
            <a:picLocks noChangeAspect="1"/>
          </p:cNvPicPr>
          <p:nvPr/>
        </p:nvPicPr>
        <p:blipFill>
          <a:blip r:embed="rId2"/>
          <a:stretch>
            <a:fillRect/>
          </a:stretch>
        </p:blipFill>
        <p:spPr>
          <a:xfrm>
            <a:off x="-7" y="0"/>
            <a:ext cx="12192007" cy="6858000"/>
          </a:xfrm>
          <a:prstGeom prst="rect">
            <a:avLst/>
          </a:prstGeom>
        </p:spPr>
      </p:pic>
      <p:grpSp>
        <p:nvGrpSpPr>
          <p:cNvPr id="5" name="Group 4">
            <a:extLst>
              <a:ext uri="{FF2B5EF4-FFF2-40B4-BE49-F238E27FC236}">
                <a16:creationId xmlns:a16="http://schemas.microsoft.com/office/drawing/2014/main" id="{B41CD18E-5289-6048-A325-8D0152069A16}"/>
              </a:ext>
            </a:extLst>
          </p:cNvPr>
          <p:cNvGrpSpPr/>
          <p:nvPr/>
        </p:nvGrpSpPr>
        <p:grpSpPr>
          <a:xfrm>
            <a:off x="-7" y="5946238"/>
            <a:ext cx="12192000" cy="630620"/>
            <a:chOff x="0" y="4834022"/>
            <a:chExt cx="12192000" cy="630620"/>
          </a:xfrm>
        </p:grpSpPr>
        <p:sp>
          <p:nvSpPr>
            <p:cNvPr id="4" name="Rectangle 3">
              <a:extLst>
                <a:ext uri="{FF2B5EF4-FFF2-40B4-BE49-F238E27FC236}">
                  <a16:creationId xmlns:a16="http://schemas.microsoft.com/office/drawing/2014/main" id="{C9E4126F-A18A-1747-B9EE-E2838ABC3ADF}"/>
                </a:ext>
              </a:extLst>
            </p:cNvPr>
            <p:cNvSpPr/>
            <p:nvPr/>
          </p:nvSpPr>
          <p:spPr>
            <a:xfrm>
              <a:off x="7" y="4834022"/>
              <a:ext cx="1219199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23" y="4834022"/>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0" y="4834022"/>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8" y="4834022"/>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40" y="4834022"/>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49056" y="602493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ecdadventist.org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HII NI TOVUTI  RASMI YA DIVISHENI YETU</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7729380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E9990D-8B50-6846-805A-8B647121D316}"/>
              </a:ext>
            </a:extLst>
          </p:cNvPr>
          <p:cNvPicPr>
            <a:picLocks noChangeAspect="1"/>
          </p:cNvPicPr>
          <p:nvPr/>
        </p:nvPicPr>
        <p:blipFill rotWithShape="1">
          <a:blip r:embed="rId2"/>
          <a:srcRect l="3542"/>
          <a:stretch/>
        </p:blipFill>
        <p:spPr>
          <a:xfrm>
            <a:off x="0" y="0"/>
            <a:ext cx="12208331" cy="6847867"/>
          </a:xfrm>
          <a:prstGeom prst="rect">
            <a:avLst/>
          </a:prstGeom>
        </p:spPr>
      </p:pic>
      <p:grpSp>
        <p:nvGrpSpPr>
          <p:cNvPr id="5" name="Group 4">
            <a:extLst>
              <a:ext uri="{FF2B5EF4-FFF2-40B4-BE49-F238E27FC236}">
                <a16:creationId xmlns:a16="http://schemas.microsoft.com/office/drawing/2014/main" id="{B41CD18E-5289-6048-A325-8D0152069A16}"/>
              </a:ext>
            </a:extLst>
          </p:cNvPr>
          <p:cNvGrpSpPr/>
          <p:nvPr/>
        </p:nvGrpSpPr>
        <p:grpSpPr>
          <a:xfrm>
            <a:off x="-7" y="5946238"/>
            <a:ext cx="12208338" cy="630620"/>
            <a:chOff x="0" y="4834022"/>
            <a:chExt cx="12208338" cy="630620"/>
          </a:xfrm>
        </p:grpSpPr>
        <p:sp>
          <p:nvSpPr>
            <p:cNvPr id="4" name="Rectangle 3">
              <a:extLst>
                <a:ext uri="{FF2B5EF4-FFF2-40B4-BE49-F238E27FC236}">
                  <a16:creationId xmlns:a16="http://schemas.microsoft.com/office/drawing/2014/main" id="{C9E4126F-A18A-1747-B9EE-E2838ABC3ADF}"/>
                </a:ext>
              </a:extLst>
            </p:cNvPr>
            <p:cNvSpPr/>
            <p:nvPr/>
          </p:nvSpPr>
          <p:spPr>
            <a:xfrm>
              <a:off x="7" y="4834022"/>
              <a:ext cx="12208331"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dirty="0"/>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23" y="4834022"/>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0" y="4834022"/>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8" y="4834022"/>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40" y="4834022"/>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49056" y="602493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ntuc.adventistafrica.org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HII NI TOVUTI  RASMI YA UNION YA NTUC</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1487900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E9990D-8B50-6846-805A-8B647121D316}"/>
              </a:ext>
            </a:extLst>
          </p:cNvPr>
          <p:cNvPicPr>
            <a:picLocks noChangeAspect="1"/>
          </p:cNvPicPr>
          <p:nvPr/>
        </p:nvPicPr>
        <p:blipFill rotWithShape="1">
          <a:blip r:embed="rId2"/>
          <a:srcRect l="832" r="832" b="1521"/>
          <a:stretch/>
        </p:blipFill>
        <p:spPr>
          <a:xfrm>
            <a:off x="-17242" y="0"/>
            <a:ext cx="12208331" cy="6857999"/>
          </a:xfrm>
          <a:prstGeom prst="rect">
            <a:avLst/>
          </a:prstGeom>
        </p:spPr>
      </p:pic>
      <p:grpSp>
        <p:nvGrpSpPr>
          <p:cNvPr id="5" name="Group 4">
            <a:extLst>
              <a:ext uri="{FF2B5EF4-FFF2-40B4-BE49-F238E27FC236}">
                <a16:creationId xmlns:a16="http://schemas.microsoft.com/office/drawing/2014/main" id="{B41CD18E-5289-6048-A325-8D0152069A16}"/>
              </a:ext>
            </a:extLst>
          </p:cNvPr>
          <p:cNvGrpSpPr/>
          <p:nvPr/>
        </p:nvGrpSpPr>
        <p:grpSpPr>
          <a:xfrm>
            <a:off x="-7" y="5946238"/>
            <a:ext cx="10629907" cy="630620"/>
            <a:chOff x="0" y="4834022"/>
            <a:chExt cx="12208338" cy="630620"/>
          </a:xfrm>
        </p:grpSpPr>
        <p:sp>
          <p:nvSpPr>
            <p:cNvPr id="4" name="Rectangle 3">
              <a:extLst>
                <a:ext uri="{FF2B5EF4-FFF2-40B4-BE49-F238E27FC236}">
                  <a16:creationId xmlns:a16="http://schemas.microsoft.com/office/drawing/2014/main" id="{C9E4126F-A18A-1747-B9EE-E2838ABC3ADF}"/>
                </a:ext>
              </a:extLst>
            </p:cNvPr>
            <p:cNvSpPr/>
            <p:nvPr/>
          </p:nvSpPr>
          <p:spPr>
            <a:xfrm>
              <a:off x="7" y="4834022"/>
              <a:ext cx="12208331"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dirty="0"/>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23" y="4834022"/>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0" y="4834022"/>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8" y="4834022"/>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40" y="4834022"/>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49056" y="602493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netc.adventistafrica.org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HII NI TOVUTI  RASMI YA KONFERENSI YA NETC</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94815237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4A318-92A2-284B-8D0F-EEFAEB3D741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CDB52BD-F1A1-734B-9BA1-2DACD4734B12}"/>
              </a:ext>
            </a:extLst>
          </p:cNvPr>
          <p:cNvSpPr/>
          <p:nvPr/>
        </p:nvSpPr>
        <p:spPr>
          <a:xfrm>
            <a:off x="10415742" y="0"/>
            <a:ext cx="1776258" cy="6858000"/>
          </a:xfrm>
          <a:prstGeom prst="rect">
            <a:avLst/>
          </a:prstGeom>
          <a:solidFill>
            <a:srgbClr val="CE4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sp>
        <p:nvSpPr>
          <p:cNvPr id="6" name="TextBox 5">
            <a:extLst>
              <a:ext uri="{FF2B5EF4-FFF2-40B4-BE49-F238E27FC236}">
                <a16:creationId xmlns:a16="http://schemas.microsoft.com/office/drawing/2014/main" id="{65DD1247-83FA-1345-91A7-78DCB3FEFE80}"/>
              </a:ext>
            </a:extLst>
          </p:cNvPr>
          <p:cNvSpPr txBox="1"/>
          <p:nvPr/>
        </p:nvSpPr>
        <p:spPr>
          <a:xfrm>
            <a:off x="10499833" y="5143500"/>
            <a:ext cx="1692167" cy="1569660"/>
          </a:xfrm>
          <a:prstGeom prst="rect">
            <a:avLst/>
          </a:prstGeom>
          <a:noFill/>
        </p:spPr>
        <p:txBody>
          <a:bodyPr wrap="square" rtlCol="0">
            <a:spAutoFit/>
          </a:bodyPr>
          <a:lstStyle/>
          <a:p>
            <a:pPr algn="ctr"/>
            <a:r>
              <a:rPr lang="en-TZ" sz="9600">
                <a:solidFill>
                  <a:schemeClr val="bg1"/>
                </a:solidFill>
                <a:latin typeface="Advent Sans Logo" panose="020B0502040504020204" pitchFamily="34" charset="0"/>
                <a:ea typeface="Advent Sans Logo" panose="020B0502040504020204" pitchFamily="34" charset="0"/>
                <a:cs typeface="Advent Sans Logo" panose="020B0502040504020204" pitchFamily="34" charset="0"/>
              </a:rPr>
              <a:t>[</a:t>
            </a:r>
          </a:p>
        </p:txBody>
      </p:sp>
      <p:sp>
        <p:nvSpPr>
          <p:cNvPr id="4" name="Rectangle 3">
            <a:extLst>
              <a:ext uri="{FF2B5EF4-FFF2-40B4-BE49-F238E27FC236}">
                <a16:creationId xmlns:a16="http://schemas.microsoft.com/office/drawing/2014/main" id="{C9E4126F-A18A-1747-B9EE-E2838ABC3ADF}"/>
              </a:ext>
            </a:extLst>
          </p:cNvPr>
          <p:cNvSpPr/>
          <p:nvPr/>
        </p:nvSpPr>
        <p:spPr>
          <a:xfrm>
            <a:off x="-1" y="5565228"/>
            <a:ext cx="1041574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19DC7B7-CD76-144A-9D20-9D20ED05EA71}"/>
              </a:ext>
            </a:extLst>
          </p:cNvPr>
          <p:cNvSpPr/>
          <p:nvPr/>
        </p:nvSpPr>
        <p:spPr>
          <a:xfrm>
            <a:off x="966952" y="5649705"/>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netadventist.org</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KUTENGENEZA TOVUTI  YA KANISA BURE</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5092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EEF1B-A524-954C-9D30-8633F8BE70CC}"/>
              </a:ext>
            </a:extLst>
          </p:cNvPr>
          <p:cNvPicPr>
            <a:picLocks noChangeAspect="1"/>
          </p:cNvPicPr>
          <p:nvPr/>
        </p:nvPicPr>
        <p:blipFill>
          <a:blip r:embed="rId2"/>
          <a:stretch>
            <a:fillRect/>
          </a:stretch>
        </p:blipFill>
        <p:spPr>
          <a:xfrm>
            <a:off x="-8" y="0"/>
            <a:ext cx="12192000" cy="6858000"/>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5864025"/>
            <a:ext cx="10572750" cy="630620"/>
            <a:chOff x="0" y="5864025"/>
            <a:chExt cx="10572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572750" cy="630620"/>
              <a:chOff x="-8" y="5565228"/>
              <a:chExt cx="10415750"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41574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adventist.io</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KUTENGENEZA TOVUTI  YA KANISA BURE</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41972048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DEF50-29F6-654E-91DC-B08AF643ED7C}"/>
              </a:ext>
            </a:extLst>
          </p:cNvPr>
          <p:cNvPicPr>
            <a:picLocks noChangeAspect="1"/>
          </p:cNvPicPr>
          <p:nvPr/>
        </p:nvPicPr>
        <p:blipFill>
          <a:blip r:embed="rId2"/>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8A10D29-6FD0-2043-8577-F6AD9CBFD06B}"/>
              </a:ext>
            </a:extLst>
          </p:cNvPr>
          <p:cNvGrpSpPr/>
          <p:nvPr/>
        </p:nvGrpSpPr>
        <p:grpSpPr>
          <a:xfrm>
            <a:off x="0" y="5864025"/>
            <a:ext cx="10572750" cy="630620"/>
            <a:chOff x="0" y="5864025"/>
            <a:chExt cx="10572750" cy="630620"/>
          </a:xfrm>
        </p:grpSpPr>
        <p:grpSp>
          <p:nvGrpSpPr>
            <p:cNvPr id="9" name="Group 8">
              <a:extLst>
                <a:ext uri="{FF2B5EF4-FFF2-40B4-BE49-F238E27FC236}">
                  <a16:creationId xmlns:a16="http://schemas.microsoft.com/office/drawing/2014/main" id="{CD366542-E4B9-A443-A44A-2BE30076F12D}"/>
                </a:ext>
              </a:extLst>
            </p:cNvPr>
            <p:cNvGrpSpPr/>
            <p:nvPr/>
          </p:nvGrpSpPr>
          <p:grpSpPr>
            <a:xfrm>
              <a:off x="0" y="5864025"/>
              <a:ext cx="10572750" cy="630620"/>
              <a:chOff x="-8" y="5565228"/>
              <a:chExt cx="10415750" cy="630620"/>
            </a:xfrm>
          </p:grpSpPr>
          <p:sp>
            <p:nvSpPr>
              <p:cNvPr id="4" name="Rectangle 3">
                <a:extLst>
                  <a:ext uri="{FF2B5EF4-FFF2-40B4-BE49-F238E27FC236}">
                    <a16:creationId xmlns:a16="http://schemas.microsoft.com/office/drawing/2014/main" id="{C9E4126F-A18A-1747-B9EE-E2838ABC3ADF}"/>
                  </a:ext>
                </a:extLst>
              </p:cNvPr>
              <p:cNvSpPr/>
              <p:nvPr/>
            </p:nvSpPr>
            <p:spPr>
              <a:xfrm>
                <a:off x="-1" y="5565228"/>
                <a:ext cx="10415743" cy="630620"/>
              </a:xfrm>
              <a:prstGeom prst="rect">
                <a:avLst/>
              </a:prstGeom>
              <a:solidFill>
                <a:schemeClr val="bg1">
                  <a:lumMod val="95000"/>
                </a:schemeClr>
              </a:solidFill>
              <a:ln w="3175">
                <a:solidFill>
                  <a:srgbClr val="0054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0" name="Straight Connector 9">
                <a:extLst>
                  <a:ext uri="{FF2B5EF4-FFF2-40B4-BE49-F238E27FC236}">
                    <a16:creationId xmlns:a16="http://schemas.microsoft.com/office/drawing/2014/main" id="{366759CC-89C9-F342-B029-9D4F047972F4}"/>
                  </a:ext>
                </a:extLst>
              </p:cNvPr>
              <p:cNvCxnSpPr>
                <a:cxnSpLocks/>
              </p:cNvCxnSpPr>
              <p:nvPr/>
            </p:nvCxnSpPr>
            <p:spPr>
              <a:xfrm>
                <a:off x="756915" y="5565228"/>
                <a:ext cx="0" cy="630620"/>
              </a:xfrm>
              <a:prstGeom prst="line">
                <a:avLst/>
              </a:prstGeom>
              <a:ln w="38100">
                <a:solidFill>
                  <a:srgbClr val="00549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009392-1D96-6A4B-BBC3-D953A9DB6003}"/>
                  </a:ext>
                </a:extLst>
              </p:cNvPr>
              <p:cNvSpPr/>
              <p:nvPr/>
            </p:nvSpPr>
            <p:spPr>
              <a:xfrm>
                <a:off x="-8" y="5565228"/>
                <a:ext cx="704201" cy="63062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Z"/>
              </a:p>
            </p:txBody>
          </p:sp>
          <p:cxnSp>
            <p:nvCxnSpPr>
              <p:cNvPr id="17" name="Straight Connector 16">
                <a:extLst>
                  <a:ext uri="{FF2B5EF4-FFF2-40B4-BE49-F238E27FC236}">
                    <a16:creationId xmlns:a16="http://schemas.microsoft.com/office/drawing/2014/main" id="{F70E352B-58CE-D143-AAD1-59CF84BFC8D8}"/>
                  </a:ext>
                </a:extLst>
              </p:cNvPr>
              <p:cNvCxnSpPr>
                <a:cxnSpLocks/>
              </p:cNvCxnSpPr>
              <p:nvPr/>
            </p:nvCxnSpPr>
            <p:spPr>
              <a:xfrm>
                <a:off x="819980" y="5565228"/>
                <a:ext cx="0" cy="630620"/>
              </a:xfrm>
              <a:prstGeom prst="line">
                <a:avLst/>
              </a:prstGeom>
              <a:ln w="19050">
                <a:solidFill>
                  <a:srgbClr val="0054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3233-4C93-5C48-B203-4AC716A0377B}"/>
                  </a:ext>
                </a:extLst>
              </p:cNvPr>
              <p:cNvCxnSpPr>
                <a:cxnSpLocks/>
              </p:cNvCxnSpPr>
              <p:nvPr/>
            </p:nvCxnSpPr>
            <p:spPr>
              <a:xfrm>
                <a:off x="872532" y="5565228"/>
                <a:ext cx="0" cy="630620"/>
              </a:xfrm>
              <a:prstGeom prst="line">
                <a:avLst/>
              </a:prstGeom>
              <a:ln w="9525">
                <a:solidFill>
                  <a:srgbClr val="005493"/>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E19DC7B7-CD76-144A-9D20-9D20ED05EA71}"/>
                </a:ext>
              </a:extLst>
            </p:cNvPr>
            <p:cNvSpPr/>
            <p:nvPr/>
          </p:nvSpPr>
          <p:spPr>
            <a:xfrm>
              <a:off x="966960" y="5948502"/>
              <a:ext cx="9448790" cy="461665"/>
            </a:xfrm>
            <a:prstGeom prst="rect">
              <a:avLst/>
            </a:prstGeom>
          </p:spPr>
          <p:txBody>
            <a:bodyPr wrap="square">
              <a:spAutoFit/>
            </a:bodyPr>
            <a:lstStyle/>
            <a:p>
              <a:pPr algn="just"/>
              <a:r>
                <a:rPr lang="en-GB" sz="2400" b="1" dirty="0" err="1">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adventist.design</a:t>
              </a:r>
              <a:r>
                <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 | </a:t>
              </a:r>
              <a:r>
                <a:rPr lang="en-GB" sz="16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rPr>
                <a:t>MFUMO WA UTAMBULISHO WA KANISA</a:t>
              </a:r>
              <a:endParaRPr lang="en-GB" sz="2400" b="1" dirty="0">
                <a:ln w="0"/>
                <a:solidFill>
                  <a:srgbClr val="005493"/>
                </a:solidFill>
                <a:effectLst>
                  <a:outerShdw blurRad="38100" dist="25400" dir="5400000" algn="ctr" rotWithShape="0">
                    <a:srgbClr val="6E747A">
                      <a:alpha val="43000"/>
                    </a:srgbClr>
                  </a:outerShdw>
                </a:effectLst>
                <a:latin typeface="Montserrat" pitchFamily="2" charset="77"/>
                <a:ea typeface="Advent Sans Logo" panose="020B0502040504020204" pitchFamily="34" charset="0"/>
                <a:cs typeface="Advent Sans Logo" panose="020B0502040504020204" pitchFamily="34" charset="0"/>
              </a:endParaRPr>
            </a:p>
          </p:txBody>
        </p:sp>
      </p:grpSp>
    </p:spTree>
    <p:extLst>
      <p:ext uri="{BB962C8B-B14F-4D97-AF65-F5344CB8AC3E}">
        <p14:creationId xmlns:p14="http://schemas.microsoft.com/office/powerpoint/2010/main" val="259069075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329</Words>
  <Application>Microsoft Macintosh PowerPoint</Application>
  <PresentationFormat>Widescreen</PresentationFormat>
  <Paragraphs>28</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Advent Sans Logo</vt:lpstr>
      <vt:lpstr>Arial</vt:lpstr>
      <vt:lpstr>Athena of the Ocean</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cp:revision>
  <dcterms:created xsi:type="dcterms:W3CDTF">2022-03-22T09:28:18Z</dcterms:created>
  <dcterms:modified xsi:type="dcterms:W3CDTF">2022-03-22T13:14:57Z</dcterms:modified>
</cp:coreProperties>
</file>