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T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BA71-0CC8-E842-9475-200725C47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1194F-2DC9-514E-B33A-29BCDA9CD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680FE-A9D6-0341-AE5D-50F65CA7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6F12C-0904-5846-BC0E-6ADC1EB6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E2D99-49B8-A949-BB24-56E928C4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74360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91EA-8D47-4E4C-B5EF-29EF89BD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D4D0B-F41B-5140-B505-32AB12C0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F5B9-6B78-A946-B32C-D80140B0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CBAAF-5D09-3043-BF40-D2EBFDF1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2C94C-5C43-B14C-A864-AA345162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95112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1DE7D8-6BFB-6447-B47C-298D725CD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2028-9DE3-2341-96AE-05BC8D411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5F7A3-5854-524E-B3A9-66C1FB3C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FD10-32E9-8E41-9C32-DA10650C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3B4D7-9BFD-034E-80A5-64E2B35E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8375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EA6C-3BC7-3644-838D-8651B01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A462-158E-714B-91C1-9394C694D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C1241-4954-6448-BC06-E4BFB4CA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DB838-A4E0-024B-828A-F24ED658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7E46F-44EA-7049-831B-4B20FDD7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7263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AECD-296E-474C-99BC-8F89D794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A8E26-F2DD-274B-8835-F9E2EB2A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5423B-DA8B-BD4E-995A-610851C4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4E45B-2F1D-5C4B-80B2-9F8F151C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1250-A93A-2947-9199-99DB3428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63109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4949-F964-8740-8F86-91B8327E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2072B-08E0-5947-845E-0510DD6CD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1EB66-8D4E-0446-A054-7C52CFF8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CD03D-947B-3E40-BF86-0F8B90A5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E1689-A2A2-5449-A8FB-FF3B3F97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CF375-F743-8149-A880-0240E90E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5357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AEBC-F270-3843-BDFD-173651C4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438A5-5211-C84A-BF4D-7568E6C2E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35D5B-7EF9-D146-A66E-D35A6C97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9473E-2FF3-3348-BDBE-1E70ABB8A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7776D-75AA-0246-8A01-9BC2791EF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EDB86-69D1-CC46-97A6-509BECFE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D843E2-A6C8-4F4E-9C2C-C830779D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2CFAD-BC00-E54F-B805-025F6823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25404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9186-6E0F-2641-B0BA-D147D126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74BFB-5E8F-E647-B37A-71B8E761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7D8A3-F806-AD42-947D-658F18C4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55FFC-C6F4-6A4F-9D41-64590B91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50749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C9565-710A-B549-AE3F-007F8191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D88534-23E9-2E4F-9CE0-14C29E4A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55330-2EE5-5A46-AE94-1C222E6E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92617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3F2F-2506-004D-9519-C66FD3B63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3937-2038-784F-BB8A-DF1F8600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A11B9-2524-C341-A0EE-B9ACEA19C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6F8C2-2995-3143-BF20-7CB0F910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E3181-524E-CB4B-8F18-89219115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4E471-7085-BE45-B48A-7C823EA1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98607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F167-BFC0-E740-AB82-5CC9012C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49E8E-E960-9F4B-94B4-3B75B454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06464-DC9C-FD47-9EA7-F931812B6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EAD66-BEF7-A64E-9EF0-62E7AA2F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49A96-BD0A-354B-A696-5BE5F321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F84F8-610F-B947-ADE8-B962DEB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65444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5F10D-F72E-C44E-90D3-23878E967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7761A-C050-0745-9EA5-7D90FCEBE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39BA-60AD-824B-B9BD-D807170FA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E365-443D-3241-AE1D-B9B3E1946987}" type="datetimeFigureOut">
              <a:rPr lang="en-TZ" smtClean="0"/>
              <a:t>22/03/2022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E02B-86D0-0E44-A4FE-8BFA326C9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BB8B5-0A54-F94F-85D8-CE16490B8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204F-1E27-D14F-8F6F-B727BAA92548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05133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6DAF-2C24-7646-BB83-D2AB11A4D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234" y="2938462"/>
            <a:ext cx="10901548" cy="981075"/>
          </a:xfrm>
        </p:spPr>
        <p:txBody>
          <a:bodyPr>
            <a:normAutofit/>
          </a:bodyPr>
          <a:lstStyle/>
          <a:p>
            <a:r>
              <a:rPr lang="en-TZ" sz="48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Falsafa ya Idara ya Mawasiliano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31501-3A67-CC4F-B32D-44124DB12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712" y="4011613"/>
            <a:ext cx="9144000" cy="1655762"/>
          </a:xfrm>
        </p:spPr>
        <p:txBody>
          <a:bodyPr/>
          <a:lstStyle/>
          <a:p>
            <a:r>
              <a:rPr lang="en-TZ" dirty="0"/>
              <a:t>Semina ya Idara ya Mawasiliano – NETC</a:t>
            </a:r>
          </a:p>
          <a:p>
            <a:r>
              <a:rPr lang="en-TZ" dirty="0"/>
              <a:t>20 Machi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2F6CC-6347-6E4B-92B6-3B92060864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5545776" y="1745673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0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HISTORIA YA IDARA YA MAWASILIANO</a:t>
            </a:r>
            <a:endParaRPr lang="en-US" sz="2400" dirty="0"/>
          </a:p>
          <a:p>
            <a:pPr lvl="0"/>
            <a:r>
              <a:rPr lang="en-US" sz="2000" dirty="0"/>
              <a:t>1954 – </a:t>
            </a:r>
            <a:r>
              <a:rPr lang="en-US" sz="2000" dirty="0" err="1"/>
              <a:t>Kitengo</a:t>
            </a:r>
            <a:r>
              <a:rPr lang="en-US" sz="2000" dirty="0"/>
              <a:t> cha </a:t>
            </a:r>
            <a:r>
              <a:rPr lang="en-US" sz="2000" dirty="0" err="1"/>
              <a:t>Mawasiliano</a:t>
            </a:r>
            <a:r>
              <a:rPr lang="en-US" sz="2000" dirty="0"/>
              <a:t> </a:t>
            </a:r>
            <a:r>
              <a:rPr lang="en-US" sz="2000" dirty="0" err="1"/>
              <a:t>kilibadilisha</a:t>
            </a:r>
            <a:r>
              <a:rPr lang="en-US" sz="2000" dirty="0"/>
              <a:t> </a:t>
            </a:r>
            <a:r>
              <a:rPr lang="en-US" sz="2000" dirty="0" err="1"/>
              <a:t>jina</a:t>
            </a:r>
            <a:r>
              <a:rPr lang="en-US" sz="2000" dirty="0"/>
              <a:t> </a:t>
            </a:r>
            <a:r>
              <a:rPr lang="en-US" sz="2000" dirty="0" err="1"/>
              <a:t>nakutiwa</a:t>
            </a:r>
            <a:r>
              <a:rPr lang="en-US" sz="2000" dirty="0"/>
              <a:t> </a:t>
            </a:r>
            <a:r>
              <a:rPr lang="en-US" sz="2000" dirty="0" err="1"/>
              <a:t>Kitengo</a:t>
            </a:r>
            <a:r>
              <a:rPr lang="en-US" sz="2000" dirty="0"/>
              <a:t> cha </a:t>
            </a:r>
            <a:r>
              <a:rPr lang="en-US" sz="2000" dirty="0" err="1"/>
              <a:t>Mahusiano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Umma (Bureau of Public Relations).</a:t>
            </a:r>
            <a:endParaRPr lang="en-TZ" sz="2000" dirty="0"/>
          </a:p>
          <a:p>
            <a:pPr lvl="0"/>
            <a:r>
              <a:rPr lang="en-US" sz="2000" dirty="0"/>
              <a:t>1972 – </a:t>
            </a:r>
            <a:r>
              <a:rPr lang="en-US" sz="2000" dirty="0" err="1"/>
              <a:t>Pendekezo</a:t>
            </a:r>
            <a:r>
              <a:rPr lang="en-US" sz="2000" dirty="0"/>
              <a:t> la </a:t>
            </a:r>
            <a:r>
              <a:rPr lang="en-US" sz="2000" dirty="0" err="1"/>
              <a:t>kuunda</a:t>
            </a:r>
            <a:r>
              <a:rPr lang="en-US" sz="2000" dirty="0"/>
              <a:t>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Mawasiliano</a:t>
            </a:r>
            <a:r>
              <a:rPr lang="en-US" sz="2000" dirty="0"/>
              <a:t> </a:t>
            </a:r>
            <a:r>
              <a:rPr lang="en-US" sz="2000" dirty="0" err="1"/>
              <a:t>lilitolewa</a:t>
            </a:r>
            <a:r>
              <a:rPr lang="en-US" sz="2000" dirty="0"/>
              <a:t>.  </a:t>
            </a:r>
            <a:r>
              <a:rPr lang="en-US" sz="2000" dirty="0" err="1"/>
              <a:t>Pendekezo</a:t>
            </a:r>
            <a:r>
              <a:rPr lang="en-US" sz="2000" dirty="0"/>
              <a:t> </a:t>
            </a:r>
            <a:r>
              <a:rPr lang="en-US" sz="2000" dirty="0" err="1"/>
              <a:t>hili</a:t>
            </a:r>
            <a:r>
              <a:rPr lang="en-US" sz="2000" dirty="0"/>
              <a:t> </a:t>
            </a:r>
            <a:r>
              <a:rPr lang="en-US" sz="2000" dirty="0" err="1"/>
              <a:t>lilitolewa</a:t>
            </a:r>
            <a:r>
              <a:rPr lang="en-US" sz="2000" dirty="0"/>
              <a:t> </a:t>
            </a:r>
            <a:r>
              <a:rPr lang="en-US" sz="2000" dirty="0" err="1"/>
              <a:t>katika</a:t>
            </a:r>
            <a:r>
              <a:rPr lang="en-US" sz="2000" dirty="0"/>
              <a:t> </a:t>
            </a:r>
            <a:r>
              <a:rPr lang="en-US" sz="2000" dirty="0" err="1"/>
              <a:t>Kamati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Mashauriano</a:t>
            </a:r>
            <a:r>
              <a:rPr lang="en-US" sz="2000" dirty="0"/>
              <a:t> </a:t>
            </a:r>
            <a:r>
              <a:rPr lang="en-US" sz="2000" dirty="0" err="1"/>
              <a:t>kati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asasi</a:t>
            </a:r>
            <a:r>
              <a:rPr lang="en-US" sz="2000" dirty="0"/>
              <a:t> </a:t>
            </a:r>
            <a:r>
              <a:rPr lang="en-US" sz="2000" dirty="0" err="1"/>
              <a:t>mbili</a:t>
            </a:r>
            <a:r>
              <a:rPr lang="en-US" sz="2000" dirty="0"/>
              <a:t>:  </a:t>
            </a:r>
            <a:r>
              <a:rPr lang="en-US" sz="2000" dirty="0" err="1"/>
              <a:t>Kitengo</a:t>
            </a:r>
            <a:r>
              <a:rPr lang="en-US" sz="2000" dirty="0"/>
              <a:t> cha </a:t>
            </a:r>
            <a:r>
              <a:rPr lang="en-US" sz="2000" dirty="0" err="1"/>
              <a:t>Mahusiano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Umma (Bureau of Public Relations)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Redio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Televisheni</a:t>
            </a:r>
            <a:r>
              <a:rPr lang="en-US" sz="2000" dirty="0"/>
              <a:t> (Radio-Television Department).</a:t>
            </a:r>
            <a:endParaRPr lang="en-TZ" sz="2000" dirty="0"/>
          </a:p>
          <a:p>
            <a:pPr lvl="0"/>
            <a:r>
              <a:rPr lang="en-US" sz="2000" dirty="0"/>
              <a:t>1973 – </a:t>
            </a:r>
            <a:r>
              <a:rPr lang="en-US" sz="2000" dirty="0" err="1"/>
              <a:t>Kuundwa</a:t>
            </a:r>
            <a:r>
              <a:rPr lang="en-US" sz="2000" dirty="0"/>
              <a:t> </a:t>
            </a:r>
            <a:r>
              <a:rPr lang="en-US" sz="2000" dirty="0" err="1"/>
              <a:t>kwa</a:t>
            </a:r>
            <a:r>
              <a:rPr lang="en-US" sz="2000" dirty="0"/>
              <a:t>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Mawasiliano</a:t>
            </a:r>
            <a:r>
              <a:rPr lang="en-US" sz="2000" dirty="0"/>
              <a:t> </a:t>
            </a:r>
            <a:r>
              <a:rPr lang="en-US" sz="2000" dirty="0" err="1"/>
              <a:t>katika</a:t>
            </a:r>
            <a:r>
              <a:rPr lang="en-US" sz="2000" dirty="0"/>
              <a:t> </a:t>
            </a:r>
            <a:r>
              <a:rPr lang="en-US" sz="2000" dirty="0" err="1"/>
              <a:t>Kanisa</a:t>
            </a:r>
            <a:r>
              <a:rPr lang="en-US" sz="2000" dirty="0"/>
              <a:t> la </a:t>
            </a:r>
            <a:r>
              <a:rPr lang="en-US" sz="2000" dirty="0" err="1"/>
              <a:t>Waadventista</a:t>
            </a:r>
            <a:r>
              <a:rPr lang="en-US" sz="2000" dirty="0"/>
              <a:t> </a:t>
            </a:r>
            <a:r>
              <a:rPr lang="en-US" sz="2000" dirty="0" err="1"/>
              <a:t>wa</a:t>
            </a:r>
            <a:r>
              <a:rPr lang="en-US" sz="2000" dirty="0"/>
              <a:t> Sabato. 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Mawasiliano</a:t>
            </a:r>
            <a:r>
              <a:rPr lang="en-US" sz="2000" dirty="0"/>
              <a:t> </a:t>
            </a:r>
            <a:r>
              <a:rPr lang="en-US" sz="2000" dirty="0" err="1"/>
              <a:t>iliundwakwa</a:t>
            </a:r>
            <a:r>
              <a:rPr lang="en-US" sz="2000" dirty="0"/>
              <a:t> </a:t>
            </a:r>
            <a:r>
              <a:rPr lang="en-US" sz="2000" dirty="0" err="1"/>
              <a:t>kuunganisha</a:t>
            </a:r>
            <a:r>
              <a:rPr lang="en-US" sz="2000" dirty="0"/>
              <a:t> </a:t>
            </a:r>
            <a:r>
              <a:rPr lang="en-US" sz="2000" dirty="0" err="1"/>
              <a:t>asasi</a:t>
            </a:r>
            <a:r>
              <a:rPr lang="en-US" sz="2000" dirty="0"/>
              <a:t> </a:t>
            </a:r>
            <a:r>
              <a:rPr lang="en-US" sz="2000" dirty="0" err="1"/>
              <a:t>mbili</a:t>
            </a:r>
            <a:r>
              <a:rPr lang="en-US" sz="2000" dirty="0"/>
              <a:t>:  </a:t>
            </a:r>
            <a:r>
              <a:rPr lang="en-US" sz="2000" dirty="0" err="1"/>
              <a:t>Kitengo</a:t>
            </a:r>
            <a:r>
              <a:rPr lang="en-US" sz="2000" dirty="0"/>
              <a:t> cha </a:t>
            </a:r>
            <a:r>
              <a:rPr lang="en-US" sz="2000" dirty="0" err="1"/>
              <a:t>Mahusiano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Umma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Redio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Televisheni</a:t>
            </a:r>
            <a:r>
              <a:rPr lang="en-US" sz="2000" dirty="0"/>
              <a:t>.</a:t>
            </a:r>
            <a:endParaRPr lang="en-TZ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E34F33-9909-A54D-9D2D-51F8993CF816}"/>
              </a:ext>
            </a:extLst>
          </p:cNvPr>
          <p:cNvSpPr txBox="1"/>
          <p:nvPr/>
        </p:nvSpPr>
        <p:spPr>
          <a:xfrm>
            <a:off x="5394416" y="5744668"/>
            <a:ext cx="567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Don F. Neufeld, </a:t>
            </a:r>
            <a:r>
              <a:rPr lang="en-US" i="1" dirty="0"/>
              <a:t>et al</a:t>
            </a:r>
            <a:r>
              <a:rPr lang="en-US" dirty="0"/>
              <a:t> eds. </a:t>
            </a:r>
            <a:r>
              <a:rPr lang="en-US" i="1" dirty="0"/>
              <a:t>Seventh-day Adventist Encyclopedia</a:t>
            </a:r>
            <a:r>
              <a:rPr lang="en-US" dirty="0"/>
              <a:t>, 1976 edition, </a:t>
            </a:r>
            <a:r>
              <a:rPr lang="en-US" dirty="0" err="1"/>
              <a:t>uk</a:t>
            </a:r>
            <a:r>
              <a:rPr lang="en-US" dirty="0"/>
              <a:t>. 337 – 342</a:t>
            </a:r>
            <a:r>
              <a:rPr lang="en-TZ" dirty="0">
                <a:effectLst/>
              </a:rPr>
              <a:t> </a:t>
            </a:r>
            <a:endParaRPr lang="en-T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7B56DF-1006-0443-AC1D-43C89C683F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9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FAIDA ZA IDARA YA MAWASILIANO KANISANI</a:t>
            </a:r>
            <a:endParaRPr lang="en-US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Tutawapasha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Habari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waumini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wasio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waumini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Kuumba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uelewa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watu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kuhusu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utume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wake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Kuwaongoza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kumfanya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Yesu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mwokozi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Bwana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maisha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yao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Tutawavuta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watu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kulipenda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Kuwahamasisha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watu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wamfuate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Kristo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kujiunga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Kutehimiza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ushirikiano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waumini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mipango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Kuliunganisha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E34F33-9909-A54D-9D2D-51F8993CF816}"/>
              </a:ext>
            </a:extLst>
          </p:cNvPr>
          <p:cNvSpPr txBox="1"/>
          <p:nvPr/>
        </p:nvSpPr>
        <p:spPr>
          <a:xfrm>
            <a:off x="5394416" y="5744668"/>
            <a:ext cx="567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Don F. Neufeld, </a:t>
            </a:r>
            <a:r>
              <a:rPr lang="en-US" i="1" dirty="0"/>
              <a:t>et al</a:t>
            </a:r>
            <a:r>
              <a:rPr lang="en-US" dirty="0"/>
              <a:t> eds. </a:t>
            </a:r>
            <a:r>
              <a:rPr lang="en-US" i="1" dirty="0"/>
              <a:t>Seventh-day Adventist Encyclopedia</a:t>
            </a:r>
            <a:r>
              <a:rPr lang="en-US" dirty="0"/>
              <a:t>, 1976 edition, </a:t>
            </a:r>
            <a:r>
              <a:rPr lang="en-US" dirty="0" err="1"/>
              <a:t>uk</a:t>
            </a:r>
            <a:r>
              <a:rPr lang="en-US" dirty="0"/>
              <a:t>. 337 – 342</a:t>
            </a:r>
            <a:r>
              <a:rPr lang="en-TZ" dirty="0">
                <a:effectLst/>
              </a:rPr>
              <a:t> </a:t>
            </a:r>
            <a:endParaRPr lang="en-T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736CAF-8053-4545-945B-3699F6668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D33FD8-7B00-0747-B015-EF3C5D3D4D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5127171" y="2463410"/>
            <a:ext cx="1937658" cy="193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7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MAANA YA MAWASILIANO</a:t>
            </a:r>
          </a:p>
          <a:p>
            <a:pPr marL="0" indent="0" algn="ctr">
              <a:buNone/>
            </a:pP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njia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inayotumiwa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watu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au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viumbe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vingine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kupeana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mawazo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au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hisia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 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Mifano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: 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maongezi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Barua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(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kuandika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),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Ishara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mluzi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mavazi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mkao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kugusana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kukonyeza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kilio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kicheko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ukimya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machozi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barua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pepe,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picha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kuimba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n.k.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CAF52B-67D7-D445-A2DF-303CA13709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MAANA YA MAWASILIANO</a:t>
            </a:r>
          </a:p>
          <a:p>
            <a:pPr marL="0" indent="0" algn="ctr">
              <a:buNone/>
            </a:pP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njia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inayotumiwa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viumbe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ili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Kubadilishana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Kufahamishana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Kujulishana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au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kutaarifiana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(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kupeana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maarifa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)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juu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mawazo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au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hisia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kutoka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kimoja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au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kundi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la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viumbe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kwenda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kingine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au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kundi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jingine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la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viumbe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27B9C3-9BB1-554B-A656-DCE9F724E5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5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 KATIKA UNABII WA BIBLIA</a:t>
            </a:r>
          </a:p>
          <a:p>
            <a:pPr marL="0" indent="0" algn="ctr">
              <a:buNone/>
            </a:pP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Neno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tutalipatia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mkazo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mkubwa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sehemu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ndilo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linalobeba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sehemu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kubwa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mwanamawasiliano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hali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kuwepo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mwamko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teknolojia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haitokei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bahati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mbaya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 Ni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sehemu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kutimia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unabii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D6801F-FFB1-924A-A034-430523DDA8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1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 KATIKA UNABII WA BIBLIA</a:t>
            </a:r>
          </a:p>
          <a:p>
            <a:pPr marL="0" indent="0" algn="ctr">
              <a:buNone/>
            </a:pP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Danieli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alitabiri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miaka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120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k.k.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akitoa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mafunuo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juu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ujio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ukomavu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teknolojia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mamia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miaka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kabla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hatujafikia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mavumbuzi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tunayoyaona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sasa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Mungu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alimwambia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wakati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“</a:t>
            </a:r>
            <a:r>
              <a:rPr lang="en-GB" b="1" i="1" u="sng" dirty="0" err="1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Maarifa</a:t>
            </a:r>
            <a:r>
              <a:rPr lang="en-GB" b="1" i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”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ambalo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neno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mbadala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“</a:t>
            </a:r>
            <a:r>
              <a:rPr lang="en-GB" dirty="0" err="1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</a:t>
            </a:r>
            <a:r>
              <a:rPr lang="en-GB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,” ….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yataongezeka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” (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Danieli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12:4)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C08FCD-3B27-5A45-90E4-0FB00B4EA4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0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MAWASILIANO KATIKA UNABII WA BIBLIA</a:t>
            </a:r>
          </a:p>
          <a:p>
            <a:pPr marL="0" indent="0" algn="ctr">
              <a:buNone/>
            </a:pP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Yesu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Kristo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alitamka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maneno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kiunabii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yanayofafanua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jinsi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watu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Mungu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wakati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watakavyo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shughulika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injili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mtindo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Alipozitazama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nyakati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za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aliliona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likihubiri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namna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ambayo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litaufanya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ule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wakati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uje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;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hiyo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namna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gani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?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Yesu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aliliona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Kanisa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likihubiri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mtindo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upelekaji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  </a:t>
            </a:r>
          </a:p>
          <a:p>
            <a:pPr marL="0" indent="0" algn="ctr">
              <a:buNone/>
            </a:pP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“Tena </a:t>
            </a:r>
            <a:r>
              <a:rPr lang="en-GB" b="1" u="sng" dirty="0">
                <a:solidFill>
                  <a:srgbClr val="197596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njema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ufalme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itahubiriwa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ulimwengu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wote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ushuhuda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mataifa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yote;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hapo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ndipo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ule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utakapokuja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sz="2000" i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(Math. 24:14)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.” 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F68E44-B2BC-F942-BB72-964107C138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mwana-mawasiliano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jambo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la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kumshukuru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Mungu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sababu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,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unakuwa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umeshirikishwa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Mungu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katika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muhimu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sana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ya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kuupeleka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ujumbe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wokovu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mwisho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kizazi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ambacho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karibu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kabisa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kufungwa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kwa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Historia </a:t>
            </a:r>
            <a:r>
              <a:rPr lang="en-GB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hii</a:t>
            </a:r>
            <a:r>
              <a:rPr lang="en-GB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873825" y="466999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873824" y="5744670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4643B24-0ED8-5C46-8B3B-6BD4F40B78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4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24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HISTORIA YA IDARA YA MAWASILIANO</a:t>
            </a:r>
          </a:p>
          <a:p>
            <a:pPr lvl="0"/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1911 –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Kitengo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cha Habari cha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Halmashauri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(General Conference Press Bureau)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kilianzishwa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  <a:p>
            <a:pPr lvl="0"/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1912 –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Kitengo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cha Habari cha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Halmashauri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kilianza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kazi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rasmi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kulipopata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mkurugenzi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wake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kwanza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aitwaye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Walter L. Burgan. 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Ndugu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huyu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alikuwa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mwandishi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habari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dirty="0" err="1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kitaaluma</a:t>
            </a:r>
            <a:r>
              <a:rPr lang="en-US" sz="2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</a:t>
            </a:r>
            <a:r>
              <a:rPr lang="en-US" sz="2000" b="1" baseline="30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r>
              <a:rPr lang="en-US" sz="2000" baseline="30000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</a:t>
            </a:r>
            <a:endParaRPr lang="en-TZ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51CE30-4476-044E-A8B4-E7AA1FD8283F}"/>
              </a:ext>
            </a:extLst>
          </p:cNvPr>
          <p:cNvSpPr txBox="1"/>
          <p:nvPr/>
        </p:nvSpPr>
        <p:spPr>
          <a:xfrm>
            <a:off x="5394416" y="5744668"/>
            <a:ext cx="567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Don F. Neufeld, </a:t>
            </a:r>
            <a:r>
              <a:rPr lang="en-US" i="1" dirty="0"/>
              <a:t>et al</a:t>
            </a:r>
            <a:r>
              <a:rPr lang="en-US" dirty="0"/>
              <a:t> eds. </a:t>
            </a:r>
            <a:r>
              <a:rPr lang="en-US" i="1" dirty="0"/>
              <a:t>Seventh-day Adventist Encyclopedia</a:t>
            </a:r>
            <a:r>
              <a:rPr lang="en-US" dirty="0"/>
              <a:t>, 1976 edition, </a:t>
            </a:r>
            <a:r>
              <a:rPr lang="en-US" dirty="0" err="1"/>
              <a:t>uk</a:t>
            </a:r>
            <a:r>
              <a:rPr lang="en-US" dirty="0"/>
              <a:t>. 337 – 342</a:t>
            </a:r>
            <a:r>
              <a:rPr lang="en-TZ" dirty="0">
                <a:effectLst/>
              </a:rPr>
              <a:t> </a:t>
            </a:r>
            <a:endParaRPr lang="en-TZ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EA1113-3D74-554F-B1DE-B4769E045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6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2F4-59F5-9342-B3AD-E846014D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HISTORIA YA IDARA YA MAWASILIANO</a:t>
            </a:r>
            <a:endParaRPr lang="en-US" sz="2400" dirty="0"/>
          </a:p>
          <a:p>
            <a:pPr lvl="0"/>
            <a:r>
              <a:rPr lang="en-US" sz="2000" dirty="0"/>
              <a:t>1948 –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Redio</a:t>
            </a:r>
            <a:r>
              <a:rPr lang="en-US" sz="2000" dirty="0"/>
              <a:t> (Radio Department) </a:t>
            </a:r>
            <a:r>
              <a:rPr lang="en-US" sz="2000" dirty="0" err="1"/>
              <a:t>iliundwa</a:t>
            </a:r>
            <a:r>
              <a:rPr lang="en-US" sz="2000" dirty="0"/>
              <a:t> </a:t>
            </a:r>
            <a:r>
              <a:rPr lang="en-US" sz="2000" dirty="0" err="1"/>
              <a:t>kwa</a:t>
            </a:r>
            <a:r>
              <a:rPr lang="en-US" sz="2000" dirty="0"/>
              <a:t> mara </a:t>
            </a:r>
            <a:r>
              <a:rPr lang="en-US" sz="2000" dirty="0" err="1"/>
              <a:t>ya</a:t>
            </a:r>
            <a:r>
              <a:rPr lang="en-US" sz="2000" dirty="0"/>
              <a:t> kwanza.  </a:t>
            </a:r>
            <a:r>
              <a:rPr lang="en-US" sz="2000" dirty="0" err="1"/>
              <a:t>Katibu</a:t>
            </a:r>
            <a:r>
              <a:rPr lang="en-US" sz="2000" dirty="0"/>
              <a:t> wake </a:t>
            </a:r>
            <a:r>
              <a:rPr lang="en-US" sz="2000" dirty="0" err="1"/>
              <a:t>wa</a:t>
            </a:r>
            <a:r>
              <a:rPr lang="en-US" sz="2000" dirty="0"/>
              <a:t> kwanza </a:t>
            </a:r>
            <a:r>
              <a:rPr lang="en-US" sz="2000" dirty="0" err="1"/>
              <a:t>aliitwa</a:t>
            </a:r>
            <a:r>
              <a:rPr lang="en-US" sz="2000" dirty="0"/>
              <a:t> Paul Wickman.</a:t>
            </a:r>
            <a:endParaRPr lang="en-TZ" sz="2000" dirty="0"/>
          </a:p>
          <a:p>
            <a:pPr lvl="0"/>
            <a:r>
              <a:rPr lang="en-US" sz="2000" dirty="0"/>
              <a:t>1950 – </a:t>
            </a:r>
            <a:r>
              <a:rPr lang="en-US" sz="2000" dirty="0" err="1"/>
              <a:t>Pendekezo</a:t>
            </a:r>
            <a:r>
              <a:rPr lang="en-US" sz="2000" dirty="0"/>
              <a:t> la </a:t>
            </a:r>
            <a:r>
              <a:rPr lang="en-US" sz="2000" dirty="0" err="1"/>
              <a:t>kupeleka</a:t>
            </a:r>
            <a:r>
              <a:rPr lang="en-US" sz="2000" dirty="0"/>
              <a:t> </a:t>
            </a:r>
            <a:r>
              <a:rPr lang="en-US" sz="2000" dirty="0" err="1"/>
              <a:t>injili</a:t>
            </a:r>
            <a:r>
              <a:rPr lang="en-US" sz="2000" dirty="0"/>
              <a:t> </a:t>
            </a:r>
            <a:r>
              <a:rPr lang="en-US" sz="2000" dirty="0" err="1"/>
              <a:t>kwa</a:t>
            </a:r>
            <a:r>
              <a:rPr lang="en-US" sz="2000" dirty="0"/>
              <a:t> </a:t>
            </a:r>
            <a:r>
              <a:rPr lang="en-US" sz="2000" dirty="0" err="1"/>
              <a:t>njia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Televisioni</a:t>
            </a:r>
            <a:r>
              <a:rPr lang="en-US" sz="2000" dirty="0"/>
              <a:t> </a:t>
            </a:r>
            <a:r>
              <a:rPr lang="en-US" sz="2000" dirty="0" err="1"/>
              <a:t>wa</a:t>
            </a:r>
            <a:r>
              <a:rPr lang="en-US" sz="2000" dirty="0"/>
              <a:t> mara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kwza</a:t>
            </a:r>
            <a:r>
              <a:rPr lang="en-US" sz="2000" dirty="0"/>
              <a:t> </a:t>
            </a:r>
            <a:r>
              <a:rPr lang="en-US" sz="2000" dirty="0" err="1"/>
              <a:t>lilitolewa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ndugu</a:t>
            </a:r>
            <a:r>
              <a:rPr lang="en-US" sz="2000" dirty="0"/>
              <a:t> Paul Wickman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mwaka</a:t>
            </a:r>
            <a:r>
              <a:rPr lang="en-US" sz="2000" dirty="0"/>
              <a:t> </a:t>
            </a:r>
            <a:r>
              <a:rPr lang="en-US" sz="2000" dirty="0" err="1"/>
              <a:t>huo</a:t>
            </a:r>
            <a:r>
              <a:rPr lang="en-US" sz="2000" dirty="0"/>
              <a:t> </a:t>
            </a:r>
            <a:r>
              <a:rPr lang="en-US" sz="2000" dirty="0" err="1"/>
              <a:t>huo</a:t>
            </a:r>
            <a:r>
              <a:rPr lang="en-US" sz="2000" dirty="0"/>
              <a:t> </a:t>
            </a:r>
            <a:r>
              <a:rPr lang="en-US" sz="2000" dirty="0" err="1"/>
              <a:t>mahurbiri</a:t>
            </a:r>
            <a:r>
              <a:rPr lang="en-US" sz="2000" dirty="0"/>
              <a:t> </a:t>
            </a:r>
            <a:r>
              <a:rPr lang="en-US" sz="2000" dirty="0" err="1"/>
              <a:t>kwa</a:t>
            </a:r>
            <a:r>
              <a:rPr lang="en-US" sz="2000" dirty="0"/>
              <a:t> </a:t>
            </a:r>
            <a:r>
              <a:rPr lang="en-US" sz="2000" dirty="0" err="1"/>
              <a:t>njia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Televisheni</a:t>
            </a:r>
            <a:r>
              <a:rPr lang="en-US" sz="2000" dirty="0"/>
              <a:t> </a:t>
            </a:r>
            <a:r>
              <a:rPr lang="en-US" sz="2000" dirty="0" err="1"/>
              <a:t>yalianza</a:t>
            </a:r>
            <a:r>
              <a:rPr lang="en-US" sz="2000" dirty="0"/>
              <a:t>.</a:t>
            </a:r>
            <a:endParaRPr lang="en-TZ" sz="2000" dirty="0"/>
          </a:p>
          <a:p>
            <a:pPr lvl="0"/>
            <a:r>
              <a:rPr lang="en-US" sz="2000" dirty="0"/>
              <a:t>1954 –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Redio</a:t>
            </a:r>
            <a:r>
              <a:rPr lang="en-US" sz="2000" dirty="0"/>
              <a:t> </a:t>
            </a:r>
            <a:r>
              <a:rPr lang="en-US" sz="2000" dirty="0" err="1"/>
              <a:t>ilipewa</a:t>
            </a:r>
            <a:r>
              <a:rPr lang="en-US" sz="2000" dirty="0"/>
              <a:t> </a:t>
            </a:r>
            <a:r>
              <a:rPr lang="en-US" sz="2000" dirty="0" err="1"/>
              <a:t>jina</a:t>
            </a:r>
            <a:r>
              <a:rPr lang="en-US" sz="2000" dirty="0"/>
              <a:t> </a:t>
            </a:r>
            <a:r>
              <a:rPr lang="en-US" sz="2000" dirty="0" err="1"/>
              <a:t>jipya</a:t>
            </a:r>
            <a:r>
              <a:rPr lang="en-US" sz="2000" dirty="0"/>
              <a:t> la </a:t>
            </a:r>
            <a:r>
              <a:rPr lang="en-US" sz="2000" dirty="0" err="1"/>
              <a:t>Idara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Redio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Televisheni</a:t>
            </a:r>
            <a:r>
              <a:rPr lang="en-US" sz="2000" dirty="0"/>
              <a:t> (Radio-Television Department)</a:t>
            </a:r>
            <a:endParaRPr lang="en-TZ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32C57B-7A22-3046-9439-26874A84B3E5}"/>
              </a:ext>
            </a:extLst>
          </p:cNvPr>
          <p:cNvCxnSpPr>
            <a:cxnSpLocks/>
          </p:cNvCxnSpPr>
          <p:nvPr/>
        </p:nvCxnSpPr>
        <p:spPr>
          <a:xfrm>
            <a:off x="0" y="128253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F92A11F-061F-2E47-A3DD-B86784CC2A1B}"/>
              </a:ext>
            </a:extLst>
          </p:cNvPr>
          <p:cNvSpPr txBox="1"/>
          <p:nvPr/>
        </p:nvSpPr>
        <p:spPr>
          <a:xfrm>
            <a:off x="1125137" y="467001"/>
            <a:ext cx="395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b="1" dirty="0"/>
              <a:t>Semina ya Idara ya Mawasiliano NETC</a:t>
            </a:r>
          </a:p>
          <a:p>
            <a:r>
              <a:rPr lang="en-TZ" b="1" dirty="0"/>
              <a:t>20 Machi 2022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960AE4-73A3-D64F-989B-AD0F49109F64}"/>
              </a:ext>
            </a:extLst>
          </p:cNvPr>
          <p:cNvCxnSpPr>
            <a:cxnSpLocks/>
          </p:cNvCxnSpPr>
          <p:nvPr/>
        </p:nvCxnSpPr>
        <p:spPr>
          <a:xfrm>
            <a:off x="0" y="557348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79C9E14-5E44-7549-80BB-AA7C83178A0D}"/>
              </a:ext>
            </a:extLst>
          </p:cNvPr>
          <p:cNvSpPr txBox="1"/>
          <p:nvPr/>
        </p:nvSpPr>
        <p:spPr>
          <a:xfrm>
            <a:off x="1125137" y="5822773"/>
            <a:ext cx="395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i="1" dirty="0"/>
              <a:t>Falsafa ya Idara ya Mawasiliano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F60C3-DDD8-3049-B284-CDA154441BEA}"/>
              </a:ext>
            </a:extLst>
          </p:cNvPr>
          <p:cNvSpPr txBox="1"/>
          <p:nvPr/>
        </p:nvSpPr>
        <p:spPr>
          <a:xfrm>
            <a:off x="5394416" y="5744668"/>
            <a:ext cx="567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Don F. Neufeld, </a:t>
            </a:r>
            <a:r>
              <a:rPr lang="en-US" i="1" dirty="0"/>
              <a:t>et al</a:t>
            </a:r>
            <a:r>
              <a:rPr lang="en-US" dirty="0"/>
              <a:t> eds. </a:t>
            </a:r>
            <a:r>
              <a:rPr lang="en-US" i="1" dirty="0"/>
              <a:t>Seventh-day Adventist Encyclopedia</a:t>
            </a:r>
            <a:r>
              <a:rPr lang="en-US" dirty="0"/>
              <a:t>, 1976 edition, </a:t>
            </a:r>
            <a:r>
              <a:rPr lang="en-US" dirty="0" err="1"/>
              <a:t>uk</a:t>
            </a:r>
            <a:r>
              <a:rPr lang="en-US" dirty="0"/>
              <a:t>. 337 – 342</a:t>
            </a:r>
            <a:r>
              <a:rPr lang="en-TZ" dirty="0">
                <a:effectLst/>
              </a:rPr>
              <a:t> </a:t>
            </a:r>
            <a:endParaRPr lang="en-TZ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E88821-CFC6-EE46-9807-B86EF736FD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10" t="21594" r="28853" b="35583"/>
          <a:stretch/>
        </p:blipFill>
        <p:spPr>
          <a:xfrm>
            <a:off x="10249395" y="239809"/>
            <a:ext cx="1104405" cy="11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3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873</Words>
  <Application>Microsoft Macintosh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Advent Sans Logo</vt:lpstr>
      <vt:lpstr>Arial</vt:lpstr>
      <vt:lpstr>Calibri</vt:lpstr>
      <vt:lpstr>Calibri Light</vt:lpstr>
      <vt:lpstr>Office Theme</vt:lpstr>
      <vt:lpstr>Falsafa ya Idara ya Mawasiliano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Falsafa ya Idara ya Mawasiliano</dc:title>
  <dc:creator>Microsoft Office User</dc:creator>
  <cp:lastModifiedBy>Microsoft Office User</cp:lastModifiedBy>
  <cp:revision>4</cp:revision>
  <dcterms:created xsi:type="dcterms:W3CDTF">2022-03-20T06:21:56Z</dcterms:created>
  <dcterms:modified xsi:type="dcterms:W3CDTF">2022-03-22T13:10:32Z</dcterms:modified>
</cp:coreProperties>
</file>