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98" r:id="rId3"/>
    <p:sldId id="297" r:id="rId4"/>
    <p:sldId id="296" r:id="rId5"/>
    <p:sldId id="295" r:id="rId6"/>
    <p:sldId id="294" r:id="rId7"/>
    <p:sldId id="293" r:id="rId8"/>
    <p:sldId id="292" r:id="rId9"/>
    <p:sldId id="291" r:id="rId10"/>
    <p:sldId id="290" r:id="rId11"/>
    <p:sldId id="289" r:id="rId12"/>
    <p:sldId id="288" r:id="rId13"/>
    <p:sldId id="287" r:id="rId14"/>
    <p:sldId id="286" r:id="rId15"/>
    <p:sldId id="285" r:id="rId16"/>
    <p:sldId id="284" r:id="rId17"/>
    <p:sldId id="283" r:id="rId18"/>
    <p:sldId id="282" r:id="rId19"/>
    <p:sldId id="281" r:id="rId20"/>
    <p:sldId id="280" r:id="rId21"/>
    <p:sldId id="279" r:id="rId22"/>
    <p:sldId id="278" r:id="rId23"/>
    <p:sldId id="277" r:id="rId24"/>
    <p:sldId id="276" r:id="rId25"/>
    <p:sldId id="275" r:id="rId26"/>
    <p:sldId id="274" r:id="rId27"/>
    <p:sldId id="273" r:id="rId28"/>
    <p:sldId id="272" r:id="rId29"/>
    <p:sldId id="271" r:id="rId30"/>
    <p:sldId id="270" r:id="rId31"/>
    <p:sldId id="269" r:id="rId32"/>
    <p:sldId id="268" r:id="rId33"/>
    <p:sldId id="267" r:id="rId34"/>
    <p:sldId id="266" r:id="rId35"/>
    <p:sldId id="265" r:id="rId36"/>
    <p:sldId id="264" r:id="rId37"/>
    <p:sldId id="263" r:id="rId38"/>
    <p:sldId id="262" r:id="rId39"/>
    <p:sldId id="261" r:id="rId40"/>
    <p:sldId id="260" r:id="rId41"/>
    <p:sldId id="259" r:id="rId42"/>
    <p:sldId id="258" r:id="rId43"/>
  </p:sldIdLst>
  <p:sldSz cx="12192000" cy="6858000"/>
  <p:notesSz cx="6858000" cy="9144000"/>
  <p:defaultTextStyle>
    <a:defPPr>
      <a:defRPr lang="en-T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85"/>
  </p:normalViewPr>
  <p:slideViewPr>
    <p:cSldViewPr snapToGrid="0" snapToObjects="1">
      <p:cViewPr>
        <p:scale>
          <a:sx n="37" d="100"/>
          <a:sy n="37" d="100"/>
        </p:scale>
        <p:origin x="2920" y="1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D5A2-C192-C447-B614-F54DD7DC1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T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681F3-55DC-F742-B816-62874CE9D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T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26E7E-02B6-B344-A0D4-10AAFC649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EE88-E031-1641-BD07-A091B0FBCBA3}" type="datetimeFigureOut">
              <a:rPr lang="en-TZ" smtClean="0"/>
              <a:t>23/10/2021</a:t>
            </a:fld>
            <a:endParaRPr lang="en-T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A48A4-3CE0-0147-8E14-6E75C6FB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B5661-54E2-6645-87DD-53818E8AB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1DC5-B614-1E4B-AC64-606FF43A8F4F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362311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0B795-C1E3-DB4E-B58D-4A0A37E6B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T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17CB5-79E5-3A45-A43C-4B303D89F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T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704D2-1966-F745-AC33-C2079C903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EE88-E031-1641-BD07-A091B0FBCBA3}" type="datetimeFigureOut">
              <a:rPr lang="en-TZ" smtClean="0"/>
              <a:t>23/10/2021</a:t>
            </a:fld>
            <a:endParaRPr lang="en-T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8C8C0-CBE9-3746-93EF-4A64C0E76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CE20C-F2C6-0A4C-BBF8-C3749365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1DC5-B614-1E4B-AC64-606FF43A8F4F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37630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CFFCAA-498A-4C45-A61D-204C2EE32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T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F0DBF-6C48-2E49-A972-16A63B336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T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A5D2F-E6C0-0B40-9B03-C388F744C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EE88-E031-1641-BD07-A091B0FBCBA3}" type="datetimeFigureOut">
              <a:rPr lang="en-TZ" smtClean="0"/>
              <a:t>23/10/2021</a:t>
            </a:fld>
            <a:endParaRPr lang="en-T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6EEBF-95D3-5148-8269-498A6338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CE3EC-6AB2-9F4D-9763-FBA7C798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1DC5-B614-1E4B-AC64-606FF43A8F4F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860390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79987-8ED4-9744-BD03-C7B99792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T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71CDB-CAE1-054E-BC84-67B3C23F1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T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CC228-26D4-C24B-8048-A26C758D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EE88-E031-1641-BD07-A091B0FBCBA3}" type="datetimeFigureOut">
              <a:rPr lang="en-TZ" smtClean="0"/>
              <a:t>23/10/2021</a:t>
            </a:fld>
            <a:endParaRPr lang="en-T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EDD36-06CD-3B42-815D-0EBEF497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760D1-9C81-284C-AADB-E0158F37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1DC5-B614-1E4B-AC64-606FF43A8F4F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54077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4354-ED7F-9940-843F-285262418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T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FBEE0-8C58-8F4B-AE89-F19337564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1AD63-648D-3E40-839E-EE32BCEC6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EE88-E031-1641-BD07-A091B0FBCBA3}" type="datetimeFigureOut">
              <a:rPr lang="en-TZ" smtClean="0"/>
              <a:t>23/10/2021</a:t>
            </a:fld>
            <a:endParaRPr lang="en-T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B18AF-343C-B54A-925D-0518A870A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919D0-A045-414E-84CD-E4290572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1DC5-B614-1E4B-AC64-606FF43A8F4F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65622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0DDD-4C3F-FB4B-A683-FBCDEEA87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T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4E77A-7538-6E45-AC12-11968262B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T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6BFFC-D079-C54C-9B47-21C06EC35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T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AF20E-361F-D342-971F-A3FAEB807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EE88-E031-1641-BD07-A091B0FBCBA3}" type="datetimeFigureOut">
              <a:rPr lang="en-TZ" smtClean="0"/>
              <a:t>23/10/2021</a:t>
            </a:fld>
            <a:endParaRPr lang="en-T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D7A1D-F64A-4B46-8547-B5545D5D8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7CBAD-A0B8-D44A-A3F0-E54974D00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1DC5-B614-1E4B-AC64-606FF43A8F4F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895301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BA9D4-4FDB-5049-8959-3862E5EA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T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0D4BC-5188-864D-AE9B-204C048A4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F0F24-499E-DD48-98A3-0395A9F82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T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49E42-61F0-4D44-9319-3A80D6D76B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6C3C7E-B26A-3745-B603-BFC924FD8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T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4CDD5A-59BC-A346-8998-6298ADC0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EE88-E031-1641-BD07-A091B0FBCBA3}" type="datetimeFigureOut">
              <a:rPr lang="en-TZ" smtClean="0"/>
              <a:t>23/10/2021</a:t>
            </a:fld>
            <a:endParaRPr lang="en-T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D5DB99-DA3A-2246-AEAA-47C1EB0C8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89082E-F148-3E44-99F2-2E163993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1DC5-B614-1E4B-AC64-606FF43A8F4F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139156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C86E4-795A-1446-BE5F-CC3F94964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T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0B549-21DA-A341-A303-D5F730E9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EE88-E031-1641-BD07-A091B0FBCBA3}" type="datetimeFigureOut">
              <a:rPr lang="en-TZ" smtClean="0"/>
              <a:t>23/10/2021</a:t>
            </a:fld>
            <a:endParaRPr lang="en-T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870AD-B9F7-6D4F-BB32-0A6385307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CC7348-8179-164D-9ADB-B217A71A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1DC5-B614-1E4B-AC64-606FF43A8F4F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54320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EBFC9F-B522-464E-AF0F-D6E90A3F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EE88-E031-1641-BD07-A091B0FBCBA3}" type="datetimeFigureOut">
              <a:rPr lang="en-TZ" smtClean="0"/>
              <a:t>23/10/2021</a:t>
            </a:fld>
            <a:endParaRPr lang="en-T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37B2F-7D32-2F4B-8541-F49EBEEC2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608D2-44BC-E643-AC32-F7079F75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1DC5-B614-1E4B-AC64-606FF43A8F4F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77332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F5ADE-5EA0-AC46-A32F-86607302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T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C6705-277F-C64C-BEC9-6FC3F2E75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T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BE20C-A66C-9446-A856-628AA8C54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C3D6A-30D3-A240-8CD3-84F9F398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EE88-E031-1641-BD07-A091B0FBCBA3}" type="datetimeFigureOut">
              <a:rPr lang="en-TZ" smtClean="0"/>
              <a:t>23/10/2021</a:t>
            </a:fld>
            <a:endParaRPr lang="en-T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29D0-95B3-C64F-AA2A-76F72883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3E83A-9883-AE44-802E-D8BA41461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1DC5-B614-1E4B-AC64-606FF43A8F4F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38972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C4DC4-A7C5-844B-A654-2C78E0C8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T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1D97C9-05C5-C045-B0A7-B97AC34B3F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C74BD-DA1D-8244-88EB-B63E614A6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A86E7-9E02-AB4B-A148-A3EB19C44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EE88-E031-1641-BD07-A091B0FBCBA3}" type="datetimeFigureOut">
              <a:rPr lang="en-TZ" smtClean="0"/>
              <a:t>23/10/2021</a:t>
            </a:fld>
            <a:endParaRPr lang="en-T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90618-68F4-FF48-A1CC-B5F6F1E75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79694-3384-5449-BDBC-4DB05E269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1DC5-B614-1E4B-AC64-606FF43A8F4F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340785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B5F22D-1650-6247-A043-9E0D3F87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T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B3967-39AE-E24E-97A9-3AE39F1CF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T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85EB9-2DA2-034C-BB80-EEB9D355F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1EE88-E031-1641-BD07-A091B0FBCBA3}" type="datetimeFigureOut">
              <a:rPr lang="en-TZ" smtClean="0"/>
              <a:t>23/10/2021</a:t>
            </a:fld>
            <a:endParaRPr lang="en-T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DE9D6-8B6F-8843-8239-899AE520A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035AF-F913-F248-A2F2-0C48D4AF0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C1DC5-B614-1E4B-AC64-606FF43A8F4F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178829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A965D6-8F71-BF4F-852F-AF67BB1A64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9774" cy="6858000"/>
          </a:xfrm>
        </p:spPr>
      </p:pic>
    </p:spTree>
    <p:extLst>
      <p:ext uri="{BB962C8B-B14F-4D97-AF65-F5344CB8AC3E}">
        <p14:creationId xmlns:p14="http://schemas.microsoft.com/office/powerpoint/2010/main" val="1605137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9B5CD3-7844-5343-A3D2-8913FAA13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77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1DAC1-F663-8A4F-B273-766F04277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17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F0C59A-2731-4B4B-BFB1-F0E41FF3B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44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09CD3E-B7EC-8D4F-BA27-95BE7475F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69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A9767D-4FCE-0040-9155-6FF7F8EF3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0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CDBFD-ECD3-D74E-ADF7-1F8538EC5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05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11ABD0-8DCD-7F4E-B846-36796431E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68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C876BA-31AD-AD49-945A-6F00C17A8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40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E81997-D345-7B48-9653-009A354A7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02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9E2817-3AD5-7047-9DA3-2045E1102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82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91C9A8-39EC-E94B-A86D-BCACF9AAE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14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38FD7F-23C3-F94C-8CA0-456CAB272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43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ADFA9-29C9-B74C-9831-1BF69B2A4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6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86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5D7F4C-8D81-1247-BC10-62A0B2BAE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62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E2D55-DD84-6141-BD93-664860C84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44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75312B-C01A-3144-B79D-BA9F774F6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95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D6ED55-BE1E-DA49-B151-086DEF864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7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37BB8D-CBF1-C343-862D-1E70ED777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00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7302D2-DD82-694C-B40F-9B3BF561F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69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A8EF2B-0A85-CB47-8BA9-79ABE3658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04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F3A2C6-796D-5E45-8C9C-7EF228579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78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BE84B0-6942-7B46-8408-672661CE0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4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00FF20-A408-2149-9AD6-9EE132B36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8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7BB4B2-1B14-704F-A84C-35111B19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68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95B028-35EE-1A42-A01C-0FFDC5F18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78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3CD06B-F31F-934F-A36D-C8E577685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58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E5CCD-EB1C-054B-B2A4-9DDB61391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5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510797-40D9-4E4A-AB39-89A22E305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46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B5383-47B9-F141-9FA3-1089B65E9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39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D73A58-9CDE-934D-9CA9-F2609318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99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688B58-9CC5-EE47-B905-2FF33B76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19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70CF7F-B410-B440-AEA2-B61A21D33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18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3BE97-AF78-DA4B-94F2-1B053BF5F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58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7EFC0E-F1DF-7B45-8407-E810AB727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99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97B80-B9FC-8A45-80B6-65ACDDF25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12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CF2626-4E34-FF42-9FD0-C8DBED003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74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6378D9-D533-4642-A927-D0B26D9DD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9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3B8BFF-6401-C446-963D-1452C2D6E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67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89AE7-8162-C14E-9D4C-B6F5A962A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8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E6BB1-E3EB-E04A-96FA-56A0817C2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04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CFE77-41D0-7645-9E47-3AA04F4C3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5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Macintosh PowerPoint</Application>
  <PresentationFormat>Widescreen</PresentationFormat>
  <Paragraphs>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2021-10-23T13:56:13Z</dcterms:created>
  <dcterms:modified xsi:type="dcterms:W3CDTF">2021-10-23T14:10:33Z</dcterms:modified>
</cp:coreProperties>
</file>