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11" r:id="rId3"/>
    <p:sldId id="345" r:id="rId4"/>
    <p:sldId id="346" r:id="rId5"/>
    <p:sldId id="344" r:id="rId6"/>
    <p:sldId id="348" r:id="rId7"/>
    <p:sldId id="350" r:id="rId8"/>
    <p:sldId id="349" r:id="rId9"/>
  </p:sldIdLst>
  <p:sldSz cx="10972800" cy="5486400"/>
  <p:notesSz cx="6858000" cy="9144000"/>
  <p:defaultTextStyle>
    <a:defPPr>
      <a:defRPr lang="en-US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7E"/>
    <a:srgbClr val="151515"/>
    <a:srgbClr val="000000"/>
    <a:srgbClr val="C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444" autoAdjust="0"/>
    <p:restoredTop sz="94660"/>
  </p:normalViewPr>
  <p:slideViewPr>
    <p:cSldViewPr>
      <p:cViewPr varScale="1">
        <p:scale>
          <a:sx n="75" d="100"/>
          <a:sy n="75" d="100"/>
        </p:scale>
        <p:origin x="176" y="1352"/>
      </p:cViewPr>
      <p:guideLst>
        <p:guide orient="horz" pos="1728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704342"/>
            <a:ext cx="932688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108960"/>
            <a:ext cx="768096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19712"/>
            <a:ext cx="246888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19712"/>
            <a:ext cx="722376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3525520"/>
            <a:ext cx="9326880" cy="10896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325371"/>
            <a:ext cx="9326880" cy="120015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280163"/>
            <a:ext cx="4846320" cy="362077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80163"/>
            <a:ext cx="4846320" cy="362077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228091"/>
            <a:ext cx="4848226" cy="51181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600" b="1"/>
            </a:lvl4pPr>
            <a:lvl5pPr marL="1645920" indent="0">
              <a:buNone/>
              <a:defRPr sz="1600" b="1"/>
            </a:lvl5pPr>
            <a:lvl6pPr marL="2057400" indent="0">
              <a:buNone/>
              <a:defRPr sz="1600" b="1"/>
            </a:lvl6pPr>
            <a:lvl7pPr marL="2468880" indent="0">
              <a:buNone/>
              <a:defRPr sz="1600" b="1"/>
            </a:lvl7pPr>
            <a:lvl8pPr marL="2880360" indent="0">
              <a:buNone/>
              <a:defRPr sz="1600" b="1"/>
            </a:lvl8pPr>
            <a:lvl9pPr marL="329184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1739900"/>
            <a:ext cx="4848226" cy="3161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228091"/>
            <a:ext cx="4850130" cy="51181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600" b="1"/>
            </a:lvl4pPr>
            <a:lvl5pPr marL="1645920" indent="0">
              <a:buNone/>
              <a:defRPr sz="1600" b="1"/>
            </a:lvl5pPr>
            <a:lvl6pPr marL="2057400" indent="0">
              <a:buNone/>
              <a:defRPr sz="1600" b="1"/>
            </a:lvl6pPr>
            <a:lvl7pPr marL="2468880" indent="0">
              <a:buNone/>
              <a:defRPr sz="1600" b="1"/>
            </a:lvl7pPr>
            <a:lvl8pPr marL="2880360" indent="0">
              <a:buNone/>
              <a:defRPr sz="1600" b="1"/>
            </a:lvl8pPr>
            <a:lvl9pPr marL="329184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1739900"/>
            <a:ext cx="4850130" cy="3161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18440"/>
            <a:ext cx="3609976" cy="9296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18441"/>
            <a:ext cx="6134100" cy="468249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148081"/>
            <a:ext cx="3609976" cy="3752850"/>
          </a:xfrm>
        </p:spPr>
        <p:txBody>
          <a:bodyPr/>
          <a:lstStyle>
            <a:lvl1pPr marL="0" indent="0">
              <a:buNone/>
              <a:defRPr sz="1200"/>
            </a:lvl1pPr>
            <a:lvl2pPr marL="411480" indent="0">
              <a:buNone/>
              <a:defRPr sz="1000"/>
            </a:lvl2pPr>
            <a:lvl3pPr marL="822960" indent="0">
              <a:buNone/>
              <a:defRPr sz="10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3840481"/>
            <a:ext cx="6583680" cy="45339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490220"/>
            <a:ext cx="6583680" cy="3291840"/>
          </a:xfrm>
        </p:spPr>
        <p:txBody>
          <a:bodyPr/>
          <a:lstStyle>
            <a:lvl1pPr marL="0" indent="0">
              <a:buNone/>
              <a:defRPr sz="2800"/>
            </a:lvl1pPr>
            <a:lvl2pPr marL="411480" indent="0">
              <a:buNone/>
              <a:defRPr sz="26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4293871"/>
            <a:ext cx="6583680" cy="643890"/>
          </a:xfrm>
        </p:spPr>
        <p:txBody>
          <a:bodyPr/>
          <a:lstStyle>
            <a:lvl1pPr marL="0" indent="0">
              <a:buNone/>
              <a:defRPr sz="1200"/>
            </a:lvl1pPr>
            <a:lvl2pPr marL="411480" indent="0">
              <a:buNone/>
              <a:defRPr sz="1000"/>
            </a:lvl2pPr>
            <a:lvl3pPr marL="822960" indent="0">
              <a:buNone/>
              <a:defRPr sz="10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19712"/>
            <a:ext cx="9875520" cy="914400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80163"/>
            <a:ext cx="9875520" cy="362077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085082"/>
            <a:ext cx="2560320" cy="2921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085082"/>
            <a:ext cx="3474720" cy="2921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085082"/>
            <a:ext cx="2560320" cy="2921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43FA1-FFBF-B646-9AC0-E313A803F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1" t="11111"/>
          <a:stretch/>
        </p:blipFill>
        <p:spPr>
          <a:xfrm>
            <a:off x="9448800" y="0"/>
            <a:ext cx="152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82296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defTabSz="82296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42F5A19-3A3C-3B4B-B575-B119B151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6"/>
          <a:stretch/>
        </p:blipFill>
        <p:spPr>
          <a:xfrm>
            <a:off x="1447800" y="0"/>
            <a:ext cx="8077199" cy="54864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BFCF7C-944F-4849-B9BC-C17DAE79C760}"/>
              </a:ext>
            </a:extLst>
          </p:cNvPr>
          <p:cNvSpPr/>
          <p:nvPr/>
        </p:nvSpPr>
        <p:spPr>
          <a:xfrm>
            <a:off x="1676400" y="3962400"/>
            <a:ext cx="2971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pic>
        <p:nvPicPr>
          <p:cNvPr id="2050" name="Picture 2" descr="Marketing Opportunities From Mobile Apps | Smart Insights">
            <a:extLst>
              <a:ext uri="{FF2B5EF4-FFF2-40B4-BE49-F238E27FC236}">
                <a16:creationId xmlns:a16="http://schemas.microsoft.com/office/drawing/2014/main" id="{D3B979D6-8712-CB40-9703-81160B7F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2250"/>
            <a:ext cx="169762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n Page 23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9"/>
          <a:stretch/>
        </p:blipFill>
        <p:spPr>
          <a:xfrm>
            <a:off x="-7376" y="-1"/>
            <a:ext cx="9468466" cy="54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2728452"/>
            <a:ext cx="8043496" cy="1371600"/>
            <a:chOff x="0" y="2616592"/>
            <a:chExt cx="12192000" cy="1772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3720" t="52269" r="24858" b="37465"/>
            <a:stretch/>
          </p:blipFill>
          <p:spPr>
            <a:xfrm>
              <a:off x="0" y="2616592"/>
              <a:ext cx="12192000" cy="12801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5504" t="8687" r="16701" b="86718"/>
            <a:stretch/>
          </p:blipFill>
          <p:spPr>
            <a:xfrm>
              <a:off x="0" y="3896752"/>
              <a:ext cx="12192000" cy="49236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1CFA82-9206-9346-95DE-AE3A7364EDEA}"/>
              </a:ext>
            </a:extLst>
          </p:cNvPr>
          <p:cNvSpPr txBox="1"/>
          <p:nvPr/>
        </p:nvSpPr>
        <p:spPr>
          <a:xfrm>
            <a:off x="762000" y="1729163"/>
            <a:ext cx="804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Z" sz="2000" b="1" dirty="0">
                <a:solidFill>
                  <a:schemeClr val="bg1"/>
                </a:solidFill>
              </a:rPr>
              <a:t>Pakua App hii kwa ajili ya kujifunza visa vya </a:t>
            </a:r>
          </a:p>
          <a:p>
            <a:r>
              <a:rPr lang="en-TZ" sz="2800" b="1" dirty="0">
                <a:solidFill>
                  <a:schemeClr val="bg1"/>
                </a:solidFill>
              </a:rPr>
              <a:t>Biblia na kujipima uelewa wako wa maandiko</a:t>
            </a:r>
          </a:p>
        </p:txBody>
      </p:sp>
    </p:spTree>
    <p:extLst>
      <p:ext uri="{BB962C8B-B14F-4D97-AF65-F5344CB8AC3E}">
        <p14:creationId xmlns:p14="http://schemas.microsoft.com/office/powerpoint/2010/main" val="13402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5EACAA-035B-BC4F-BAB5-C3C7142FF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"/>
          <a:stretch/>
        </p:blipFill>
        <p:spPr>
          <a:xfrm>
            <a:off x="5255" y="0"/>
            <a:ext cx="9427779" cy="5486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75A9AF-E0CE-294B-A308-AD31164C156E}"/>
              </a:ext>
            </a:extLst>
          </p:cNvPr>
          <p:cNvSpPr/>
          <p:nvPr/>
        </p:nvSpPr>
        <p:spPr>
          <a:xfrm rot="16200000">
            <a:off x="-204385" y="4257661"/>
            <a:ext cx="1509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Z" b="1" dirty="0">
                <a:solidFill>
                  <a:schemeClr val="bg1"/>
                </a:solidFill>
              </a:rPr>
              <a:t>Imani za Msingi</a:t>
            </a:r>
          </a:p>
        </p:txBody>
      </p:sp>
    </p:spTree>
    <p:extLst>
      <p:ext uri="{BB962C8B-B14F-4D97-AF65-F5344CB8AC3E}">
        <p14:creationId xmlns:p14="http://schemas.microsoft.com/office/powerpoint/2010/main" val="29426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784DEC-57F8-AD41-A86A-0553582E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823304-5101-C046-AB14-C67B8883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823304-5101-C046-AB14-C67B8883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7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846D1C-B58E-3F42-AA60-D47F5814CD17}"/>
              </a:ext>
            </a:extLst>
          </p:cNvPr>
          <p:cNvSpPr/>
          <p:nvPr/>
        </p:nvSpPr>
        <p:spPr>
          <a:xfrm>
            <a:off x="0" y="0"/>
            <a:ext cx="94488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pic>
        <p:nvPicPr>
          <p:cNvPr id="3" name="Picture 2" descr="Marketing Opportunities From Mobile Apps | Smart Insights">
            <a:extLst>
              <a:ext uri="{FF2B5EF4-FFF2-40B4-BE49-F238E27FC236}">
                <a16:creationId xmlns:a16="http://schemas.microsoft.com/office/drawing/2014/main" id="{718A3420-4B3D-2549-8C63-88CCBD8C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9475"/>
            <a:ext cx="5190119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489EA-AB57-8B4E-99C4-AF6F4CFF203C}"/>
              </a:ext>
            </a:extLst>
          </p:cNvPr>
          <p:cNvSpPr txBox="1"/>
          <p:nvPr/>
        </p:nvSpPr>
        <p:spPr>
          <a:xfrm>
            <a:off x="3894718" y="3283803"/>
            <a:ext cx="479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Z" b="1" dirty="0">
                <a:solidFill>
                  <a:srgbClr val="00647E"/>
                </a:solidFill>
              </a:rPr>
              <a:t>Wana-NETC nasi tuingie katika ulimwengu wa uinjilisti wa Kidijitali wa Kutengeneza Program tumishi.</a:t>
            </a:r>
          </a:p>
        </p:txBody>
      </p:sp>
    </p:spTree>
    <p:extLst>
      <p:ext uri="{BB962C8B-B14F-4D97-AF65-F5344CB8AC3E}">
        <p14:creationId xmlns:p14="http://schemas.microsoft.com/office/powerpoint/2010/main" val="14300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33</Words>
  <Application>Microsoft Macintosh PowerPoint</Application>
  <PresentationFormat>Custom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75</cp:revision>
  <dcterms:created xsi:type="dcterms:W3CDTF">2017-12-01T19:59:35Z</dcterms:created>
  <dcterms:modified xsi:type="dcterms:W3CDTF">2022-03-21T15:50:31Z</dcterms:modified>
</cp:coreProperties>
</file>