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47" r:id="rId2"/>
    <p:sldId id="327" r:id="rId3"/>
    <p:sldId id="343" r:id="rId4"/>
    <p:sldId id="328" r:id="rId5"/>
    <p:sldId id="259" r:id="rId6"/>
    <p:sldId id="348" r:id="rId7"/>
  </p:sldIdLst>
  <p:sldSz cx="12192000" cy="6858000"/>
  <p:notesSz cx="6858000" cy="9144000"/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/>
    <p:restoredTop sz="95921"/>
  </p:normalViewPr>
  <p:slideViewPr>
    <p:cSldViewPr snapToGrid="0" snapToObjects="1">
      <p:cViewPr>
        <p:scale>
          <a:sx n="93" d="100"/>
          <a:sy n="93" d="100"/>
        </p:scale>
        <p:origin x="144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89"/>
            </a:lvl1pPr>
            <a:lvl2pPr>
              <a:defRPr sz="2444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89"/>
            </a:lvl1pPr>
            <a:lvl2pPr>
              <a:defRPr sz="2444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3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778" b="1"/>
            </a:lvl3pPr>
            <a:lvl4pPr marL="1371586" indent="0">
              <a:buNone/>
              <a:defRPr sz="1778" b="1"/>
            </a:lvl4pPr>
            <a:lvl5pPr marL="1828782" indent="0">
              <a:buNone/>
              <a:defRPr sz="1778" b="1"/>
            </a:lvl5pPr>
            <a:lvl6pPr marL="2285977" indent="0">
              <a:buNone/>
              <a:defRPr sz="1778" b="1"/>
            </a:lvl6pPr>
            <a:lvl7pPr marL="2743173" indent="0">
              <a:buNone/>
              <a:defRPr sz="1778" b="1"/>
            </a:lvl7pPr>
            <a:lvl8pPr marL="3200368" indent="0">
              <a:buNone/>
              <a:defRPr sz="1778" b="1"/>
            </a:lvl8pPr>
            <a:lvl9pPr marL="3657563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90"/>
          </a:xfrm>
        </p:spPr>
        <p:txBody>
          <a:bodyPr/>
          <a:lstStyle>
            <a:lvl1pPr>
              <a:defRPr sz="2444"/>
            </a:lvl1pPr>
            <a:lvl2pPr>
              <a:defRPr sz="2000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44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778" b="1"/>
            </a:lvl3pPr>
            <a:lvl4pPr marL="1371586" indent="0">
              <a:buNone/>
              <a:defRPr sz="1778" b="1"/>
            </a:lvl4pPr>
            <a:lvl5pPr marL="1828782" indent="0">
              <a:buNone/>
              <a:defRPr sz="1778" b="1"/>
            </a:lvl5pPr>
            <a:lvl6pPr marL="2285977" indent="0">
              <a:buNone/>
              <a:defRPr sz="1778" b="1"/>
            </a:lvl6pPr>
            <a:lvl7pPr marL="2743173" indent="0">
              <a:buNone/>
              <a:defRPr sz="1778" b="1"/>
            </a:lvl7pPr>
            <a:lvl8pPr marL="3200368" indent="0">
              <a:buNone/>
              <a:defRPr sz="1778" b="1"/>
            </a:lvl8pPr>
            <a:lvl9pPr marL="3657563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90"/>
          </a:xfrm>
        </p:spPr>
        <p:txBody>
          <a:bodyPr/>
          <a:lstStyle>
            <a:lvl1pPr>
              <a:defRPr sz="2444"/>
            </a:lvl1pPr>
            <a:lvl2pPr>
              <a:defRPr sz="2000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111"/>
            </a:lvl1pPr>
            <a:lvl2pPr>
              <a:defRPr sz="2889"/>
            </a:lvl2pPr>
            <a:lvl3pPr>
              <a:defRPr sz="2444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57195" indent="0">
              <a:buNone/>
              <a:defRPr sz="1111"/>
            </a:lvl2pPr>
            <a:lvl3pPr marL="914391" indent="0">
              <a:buNone/>
              <a:defRPr sz="1111"/>
            </a:lvl3pPr>
            <a:lvl4pPr marL="1371586" indent="0">
              <a:buNone/>
              <a:defRPr sz="889"/>
            </a:lvl4pPr>
            <a:lvl5pPr marL="1828782" indent="0">
              <a:buNone/>
              <a:defRPr sz="889"/>
            </a:lvl5pPr>
            <a:lvl6pPr marL="2285977" indent="0">
              <a:buNone/>
              <a:defRPr sz="889"/>
            </a:lvl6pPr>
            <a:lvl7pPr marL="2743173" indent="0">
              <a:buNone/>
              <a:defRPr sz="889"/>
            </a:lvl7pPr>
            <a:lvl8pPr marL="3200368" indent="0">
              <a:buNone/>
              <a:defRPr sz="889"/>
            </a:lvl8pPr>
            <a:lvl9pPr marL="3657563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11"/>
            </a:lvl1pPr>
            <a:lvl2pPr marL="457195" indent="0">
              <a:buNone/>
              <a:defRPr sz="2889"/>
            </a:lvl2pPr>
            <a:lvl3pPr marL="914391" indent="0">
              <a:buNone/>
              <a:defRPr sz="2444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57195" indent="0">
              <a:buNone/>
              <a:defRPr sz="1111"/>
            </a:lvl2pPr>
            <a:lvl3pPr marL="914391" indent="0">
              <a:buNone/>
              <a:defRPr sz="1111"/>
            </a:lvl3pPr>
            <a:lvl4pPr marL="1371586" indent="0">
              <a:buNone/>
              <a:defRPr sz="889"/>
            </a:lvl4pPr>
            <a:lvl5pPr marL="1828782" indent="0">
              <a:buNone/>
              <a:defRPr sz="889"/>
            </a:lvl5pPr>
            <a:lvl6pPr marL="2285977" indent="0">
              <a:buNone/>
              <a:defRPr sz="889"/>
            </a:lvl6pPr>
            <a:lvl7pPr marL="2743173" indent="0">
              <a:buNone/>
              <a:defRPr sz="889"/>
            </a:lvl7pPr>
            <a:lvl8pPr marL="3200368" indent="0">
              <a:buNone/>
              <a:defRPr sz="889"/>
            </a:lvl8pPr>
            <a:lvl9pPr marL="3657563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0AAE-EA6B-4643-ADE8-1E99CD2CBF9A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998B-360A-4669-8D9E-2C5A88100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43FA1-FFBF-B646-9AC0-E313A803F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1" t="11111"/>
          <a:stretch/>
        </p:blipFill>
        <p:spPr>
          <a:xfrm>
            <a:off x="10498667" y="0"/>
            <a:ext cx="1693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391" rtl="0" eaLnBrk="1" latinLnBrk="0" hangingPunct="1">
        <a:spcBef>
          <a:spcPct val="0"/>
        </a:spcBef>
        <a:buNone/>
        <a:defRPr sz="44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914391" rtl="0" eaLnBrk="1" latinLnBrk="0" hangingPunct="1">
        <a:spcBef>
          <a:spcPct val="20000"/>
        </a:spcBef>
        <a:buFont typeface="Arial" pitchFamily="34" charset="0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444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9143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997246C-3652-834E-928E-CB5596B9F1D2}"/>
              </a:ext>
            </a:extLst>
          </p:cNvPr>
          <p:cNvSpPr/>
          <p:nvPr/>
        </p:nvSpPr>
        <p:spPr>
          <a:xfrm>
            <a:off x="-1" y="0"/>
            <a:ext cx="104881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1"/>
            <a:endParaRPr lang="en-TZ" sz="1778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5064AA-D1BB-D443-BC5A-517120B67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4072" r="62212" b="69463"/>
          <a:stretch/>
        </p:blipFill>
        <p:spPr>
          <a:xfrm>
            <a:off x="169333" y="3926283"/>
            <a:ext cx="6096000" cy="25097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865B48-3CA6-B942-B656-C30B5D4D280E}"/>
              </a:ext>
            </a:extLst>
          </p:cNvPr>
          <p:cNvSpPr txBox="1">
            <a:spLocks/>
          </p:cNvSpPr>
          <p:nvPr/>
        </p:nvSpPr>
        <p:spPr>
          <a:xfrm>
            <a:off x="645226" y="1439955"/>
            <a:ext cx="9686240" cy="1130907"/>
          </a:xfrm>
          <a:prstGeom prst="rect">
            <a:avLst/>
          </a:prstGeom>
        </p:spPr>
        <p:txBody>
          <a:bodyPr vert="horz" lIns="82296" tIns="41148" rIns="82296" bIns="41148" rtlCol="0" anchor="ctr">
            <a:normAutofit fontScale="97500"/>
          </a:bodyPr>
          <a:lstStyle>
            <a:lvl1pPr algn="ctr" defTabSz="914391" rtl="0" eaLnBrk="1" latinLnBrk="0" hangingPunct="1">
              <a:spcBef>
                <a:spcPct val="0"/>
              </a:spcBef>
              <a:buNone/>
              <a:defRPr sz="444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TZ" sz="3600" b="1" dirty="0"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Global Adventist Internet Network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E796D55-AAE4-4743-A10F-C3C18F931D00}"/>
              </a:ext>
            </a:extLst>
          </p:cNvPr>
          <p:cNvSpPr txBox="1">
            <a:spLocks/>
          </p:cNvSpPr>
          <p:nvPr/>
        </p:nvSpPr>
        <p:spPr>
          <a:xfrm>
            <a:off x="1187466" y="2570862"/>
            <a:ext cx="9144000" cy="113090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897" indent="-3428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4" indent="-285748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79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8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TZ" sz="3200" b="1" dirty="0">
                <a:solidFill>
                  <a:schemeClr val="accent5">
                    <a:lumMod val="50000"/>
                  </a:schemeClr>
                </a:solidFill>
              </a:rPr>
              <a:t>Semina ya Idara ya Mawasiliano – NETC</a:t>
            </a:r>
          </a:p>
          <a:p>
            <a:pPr marL="0" indent="0">
              <a:buNone/>
            </a:pPr>
            <a:r>
              <a:rPr lang="en-TZ" sz="2400" dirty="0"/>
              <a:t>21 Machi 2022</a:t>
            </a:r>
          </a:p>
        </p:txBody>
      </p:sp>
    </p:spTree>
    <p:extLst>
      <p:ext uri="{BB962C8B-B14F-4D97-AF65-F5344CB8AC3E}">
        <p14:creationId xmlns:p14="http://schemas.microsoft.com/office/powerpoint/2010/main" val="19249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151B6F-1758-FE43-B073-AECD9ADF4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3" r="17187"/>
          <a:stretch/>
        </p:blipFill>
        <p:spPr>
          <a:xfrm>
            <a:off x="0" y="0"/>
            <a:ext cx="104986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BE29F-B3C1-E549-9302-160A910FE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27778" r="16406" b="45833"/>
          <a:stretch/>
        </p:blipFill>
        <p:spPr>
          <a:xfrm>
            <a:off x="1011509" y="4514800"/>
            <a:ext cx="8636000" cy="1608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1982AA-3FC8-2E4B-83D0-1716011F3AF5}"/>
              </a:ext>
            </a:extLst>
          </p:cNvPr>
          <p:cNvSpPr txBox="1"/>
          <p:nvPr/>
        </p:nvSpPr>
        <p:spPr>
          <a:xfrm>
            <a:off x="964108" y="3843317"/>
            <a:ext cx="8363276" cy="43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1"/>
            <a:r>
              <a:rPr lang="en-TZ" sz="2222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Historia Fupi ya GAiN - Tanzania</a:t>
            </a:r>
            <a:endParaRPr lang="en-TZ" sz="3111" b="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48B21-7D7A-194A-A993-869147D4C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4072" r="62212" b="69463"/>
          <a:stretch/>
        </p:blipFill>
        <p:spPr>
          <a:xfrm>
            <a:off x="964108" y="734534"/>
            <a:ext cx="4254491" cy="1751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726F4-ECF5-A14E-AF3D-0CBD5A8F1C2F}"/>
              </a:ext>
            </a:extLst>
          </p:cNvPr>
          <p:cNvSpPr txBox="1"/>
          <p:nvPr/>
        </p:nvSpPr>
        <p:spPr>
          <a:xfrm>
            <a:off x="964108" y="2486126"/>
            <a:ext cx="8683401" cy="5710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391"/>
            <a:r>
              <a:rPr lang="en-TZ" sz="3111" b="1" dirty="0">
                <a:solidFill>
                  <a:prstClr val="white"/>
                </a:solidFill>
                <a:latin typeface="Calibri"/>
              </a:rPr>
              <a:t>Global Adventist Internet Network</a:t>
            </a:r>
            <a:endParaRPr lang="en-TZ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439F9-5C00-FE4B-ACCB-9621CFD0B54C}"/>
              </a:ext>
            </a:extLst>
          </p:cNvPr>
          <p:cNvSpPr txBox="1"/>
          <p:nvPr/>
        </p:nvSpPr>
        <p:spPr>
          <a:xfrm>
            <a:off x="945384" y="4657413"/>
            <a:ext cx="8382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914391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Mwaka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2014,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wanamawasiliano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watano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walikwenda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Baltimore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Marekani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kuhudhuria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mkutano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Hao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walikuwa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Steven Bina,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Musa Mika,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Aston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Mmamba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Christopher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Ungani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Ndg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Gideon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Msambwa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TZ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DAD726-BF03-6647-8740-EF3312459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3" r="17187"/>
          <a:stretch/>
        </p:blipFill>
        <p:spPr>
          <a:xfrm>
            <a:off x="0" y="0"/>
            <a:ext cx="10498667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0B32AC-E7C5-FB4F-8229-E242035D5891}"/>
              </a:ext>
            </a:extLst>
          </p:cNvPr>
          <p:cNvGrpSpPr/>
          <p:nvPr/>
        </p:nvGrpSpPr>
        <p:grpSpPr>
          <a:xfrm>
            <a:off x="162981" y="4332819"/>
            <a:ext cx="4383295" cy="1751592"/>
            <a:chOff x="185261" y="3505200"/>
            <a:chExt cx="3944965" cy="1576433"/>
          </a:xfrm>
        </p:grpSpPr>
        <p:sp>
          <p:nvSpPr>
            <p:cNvPr id="2" name="Rounded Rectangle 1"/>
            <p:cNvSpPr/>
            <p:nvPr/>
          </p:nvSpPr>
          <p:spPr>
            <a:xfrm>
              <a:off x="609600" y="3505200"/>
              <a:ext cx="3520626" cy="1576433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1"/>
              <a:endParaRPr lang="sw-KE" sz="1422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3" descr="TAiN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61" y="3661625"/>
              <a:ext cx="3456399" cy="126358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0F5114-9815-BF47-9530-98124C4C6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4072" r="62212" b="69463"/>
          <a:stretch/>
        </p:blipFill>
        <p:spPr>
          <a:xfrm>
            <a:off x="6253168" y="4275666"/>
            <a:ext cx="4254491" cy="1751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4D4BE-F889-7749-BEC0-AA34AF77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7" r="16406"/>
          <a:stretch/>
        </p:blipFill>
        <p:spPr>
          <a:xfrm>
            <a:off x="677334" y="830741"/>
            <a:ext cx="9249824" cy="2852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58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0350B-33DD-3549-9A50-E77905277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3" r="17187"/>
          <a:stretch/>
        </p:blipFill>
        <p:spPr>
          <a:xfrm>
            <a:off x="0" y="0"/>
            <a:ext cx="1049866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7C7FEA-B83A-EC40-A291-A71B9D46F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7"/>
          <a:stretch/>
        </p:blipFill>
        <p:spPr>
          <a:xfrm>
            <a:off x="0" y="381000"/>
            <a:ext cx="931333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407A72-E40B-B74C-9EAB-44F3902D1DB4}"/>
              </a:ext>
            </a:extLst>
          </p:cNvPr>
          <p:cNvSpPr/>
          <p:nvPr/>
        </p:nvSpPr>
        <p:spPr>
          <a:xfrm>
            <a:off x="0" y="0"/>
            <a:ext cx="104986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1"/>
            <a:endParaRPr lang="en-TZ" sz="177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7177D-FE80-944F-BCA9-EF2A8D388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4072" r="62212" b="69463"/>
          <a:stretch/>
        </p:blipFill>
        <p:spPr>
          <a:xfrm>
            <a:off x="423333" y="635001"/>
            <a:ext cx="4254491" cy="1751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841CB-9F6D-B546-A2DD-7720BC1C1635}"/>
              </a:ext>
            </a:extLst>
          </p:cNvPr>
          <p:cNvSpPr txBox="1"/>
          <p:nvPr/>
        </p:nvSpPr>
        <p:spPr>
          <a:xfrm>
            <a:off x="423334" y="2413000"/>
            <a:ext cx="10075333" cy="330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1"/>
            <a:r>
              <a:rPr lang="en-TZ" sz="3111" b="1" dirty="0">
                <a:solidFill>
                  <a:srgbClr val="00647E"/>
                </a:solidFill>
                <a:latin typeface="Calibri"/>
              </a:rPr>
              <a:t>Faida za kuja GAIN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Kupata darasa matembezi (Exposure)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Kujifunza mbinu za kisasa za Uinjilisti/Utume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Kujifunza njia za kuboresha mtindo wa uendeshaji wa huduma Kanisani kwako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Kujifunza na kuzijua Program tumishi zitakazosaidia katika uinjilisti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Kujua miradi mipya ya kiutume ambayo itakuwa imebuniwa na kuwasilishwa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Kupata fursa ya kuonyesha miradi ya kiutume na ya kidijitali uliyoifanya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Kutengeneza mtandao wa marafiki kwa ajili ya kazi ya Mungu</a:t>
            </a:r>
          </a:p>
          <a:p>
            <a:pPr marL="507995" indent="-507995" defTabSz="914391">
              <a:buFontTx/>
              <a:buAutoNum type="arabicPeriod"/>
            </a:pPr>
            <a:endParaRPr lang="en-TZ" sz="2222" dirty="0">
              <a:solidFill>
                <a:srgbClr val="00647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9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407A72-E40B-B74C-9EAB-44F3902D1DB4}"/>
              </a:ext>
            </a:extLst>
          </p:cNvPr>
          <p:cNvSpPr/>
          <p:nvPr/>
        </p:nvSpPr>
        <p:spPr>
          <a:xfrm>
            <a:off x="0" y="0"/>
            <a:ext cx="104986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1"/>
            <a:endParaRPr lang="en-TZ" sz="1778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7177D-FE80-944F-BCA9-EF2A8D388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4072" r="62212" b="69463"/>
          <a:stretch/>
        </p:blipFill>
        <p:spPr>
          <a:xfrm>
            <a:off x="0" y="0"/>
            <a:ext cx="5958809" cy="2453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841CB-9F6D-B546-A2DD-7720BC1C1635}"/>
              </a:ext>
            </a:extLst>
          </p:cNvPr>
          <p:cNvSpPr txBox="1"/>
          <p:nvPr/>
        </p:nvSpPr>
        <p:spPr>
          <a:xfrm>
            <a:off x="769339" y="4611754"/>
            <a:ext cx="4420129" cy="159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1"/>
            <a:r>
              <a:rPr lang="en-TZ" sz="3111" b="1" dirty="0">
                <a:solidFill>
                  <a:srgbClr val="00647E"/>
                </a:solidFill>
                <a:latin typeface="Calibri"/>
              </a:rPr>
              <a:t>Mwisho: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Lipa kiingilio Chako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Tengeneza miradi ya Kiutume</a:t>
            </a:r>
          </a:p>
          <a:p>
            <a:pPr marL="507995" indent="-507995" defTabSz="914391">
              <a:buFontTx/>
              <a:buAutoNum type="arabicPeriod"/>
            </a:pPr>
            <a:r>
              <a:rPr lang="en-TZ" sz="2222" dirty="0">
                <a:solidFill>
                  <a:srgbClr val="00647E"/>
                </a:solidFill>
                <a:latin typeface="Calibri"/>
              </a:rPr>
              <a:t>Tukutane GAiN Mwanza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BE902-308B-F746-9C00-74ED4E033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7" y="0"/>
            <a:ext cx="4826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CBC876-DF3D-EF4B-9B24-CA953D000831}"/>
              </a:ext>
            </a:extLst>
          </p:cNvPr>
          <p:cNvCxnSpPr>
            <a:cxnSpLocks/>
          </p:cNvCxnSpPr>
          <p:nvPr/>
        </p:nvCxnSpPr>
        <p:spPr>
          <a:xfrm>
            <a:off x="0" y="6233530"/>
            <a:ext cx="566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147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Advent Sans Logo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2022-03-21T13:17:55Z</dcterms:created>
  <dcterms:modified xsi:type="dcterms:W3CDTF">2022-03-21T14:35:48Z</dcterms:modified>
</cp:coreProperties>
</file>