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312" r:id="rId3"/>
    <p:sldId id="313" r:id="rId4"/>
    <p:sldId id="259" r:id="rId5"/>
    <p:sldId id="282" r:id="rId6"/>
    <p:sldId id="266"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Lst>
  <p:sldSz cx="12192000" cy="6858000"/>
  <p:notesSz cx="6858000" cy="9144000"/>
  <p:defaultText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p:restoredTop sz="95921"/>
  </p:normalViewPr>
  <p:slideViewPr>
    <p:cSldViewPr snapToGrid="0" snapToObjects="1">
      <p:cViewPr varScale="1">
        <p:scale>
          <a:sx n="115" d="100"/>
          <a:sy n="115" d="100"/>
        </p:scale>
        <p:origin x="2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1" indent="0" algn="ctr">
              <a:buNone/>
              <a:defRPr>
                <a:solidFill>
                  <a:schemeClr val="tx1">
                    <a:tint val="75000"/>
                  </a:schemeClr>
                </a:solidFill>
              </a:defRPr>
            </a:lvl3pPr>
            <a:lvl4pPr marL="1371586" indent="0" algn="ctr">
              <a:buNone/>
              <a:defRPr>
                <a:solidFill>
                  <a:schemeClr val="tx1">
                    <a:tint val="75000"/>
                  </a:schemeClr>
                </a:solidFill>
              </a:defRPr>
            </a:lvl4pPr>
            <a:lvl5pPr marL="1828782" indent="0" algn="ctr">
              <a:buNone/>
              <a:defRPr>
                <a:solidFill>
                  <a:schemeClr val="tx1">
                    <a:tint val="75000"/>
                  </a:schemeClr>
                </a:solidFill>
              </a:defRPr>
            </a:lvl5pPr>
            <a:lvl6pPr marL="2285977"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AE-EA6B-4643-ADE8-1E99CD2CBF9A}"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880429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AE-EA6B-4643-ADE8-1E99CD2CBF9A}"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31679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AE-EA6B-4643-ADE8-1E99CD2CBF9A}"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2896791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AE-EA6B-4643-ADE8-1E99CD2CBF9A}"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3953743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000">
                <a:solidFill>
                  <a:schemeClr val="tx1">
                    <a:tint val="75000"/>
                  </a:schemeClr>
                </a:solidFill>
              </a:defRPr>
            </a:lvl1pPr>
            <a:lvl2pPr marL="457195" indent="0">
              <a:buNone/>
              <a:defRPr sz="1778">
                <a:solidFill>
                  <a:schemeClr val="tx1">
                    <a:tint val="75000"/>
                  </a:schemeClr>
                </a:solidFill>
              </a:defRPr>
            </a:lvl2pPr>
            <a:lvl3pPr marL="914391" indent="0">
              <a:buNone/>
              <a:defRPr sz="1778">
                <a:solidFill>
                  <a:schemeClr val="tx1">
                    <a:tint val="75000"/>
                  </a:schemeClr>
                </a:solidFill>
              </a:defRPr>
            </a:lvl3pPr>
            <a:lvl4pPr marL="1371586" indent="0">
              <a:buNone/>
              <a:defRPr sz="1333">
                <a:solidFill>
                  <a:schemeClr val="tx1">
                    <a:tint val="75000"/>
                  </a:schemeClr>
                </a:solidFill>
              </a:defRPr>
            </a:lvl4pPr>
            <a:lvl5pPr marL="1828782" indent="0">
              <a:buNone/>
              <a:defRPr sz="1333">
                <a:solidFill>
                  <a:schemeClr val="tx1">
                    <a:tint val="75000"/>
                  </a:schemeClr>
                </a:solidFill>
              </a:defRPr>
            </a:lvl5pPr>
            <a:lvl6pPr marL="2285977" indent="0">
              <a:buNone/>
              <a:defRPr sz="1333">
                <a:solidFill>
                  <a:schemeClr val="tx1">
                    <a:tint val="75000"/>
                  </a:schemeClr>
                </a:solidFill>
              </a:defRPr>
            </a:lvl6pPr>
            <a:lvl7pPr marL="2743173" indent="0">
              <a:buNone/>
              <a:defRPr sz="1333">
                <a:solidFill>
                  <a:schemeClr val="tx1">
                    <a:tint val="75000"/>
                  </a:schemeClr>
                </a:solidFill>
              </a:defRPr>
            </a:lvl7pPr>
            <a:lvl8pPr marL="3200368" indent="0">
              <a:buNone/>
              <a:defRPr sz="1333">
                <a:solidFill>
                  <a:schemeClr val="tx1">
                    <a:tint val="75000"/>
                  </a:schemeClr>
                </a:solidFill>
              </a:defRPr>
            </a:lvl8pPr>
            <a:lvl9pPr marL="3657563"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AE-EA6B-4643-ADE8-1E99CD2CBF9A}"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421563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89"/>
            </a:lvl1pPr>
            <a:lvl2pPr>
              <a:defRPr sz="2444"/>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89"/>
            </a:lvl1pPr>
            <a:lvl2pPr>
              <a:defRPr sz="2444"/>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AE-EA6B-4643-ADE8-1E99CD2CBF9A}"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2419433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8" cy="639763"/>
          </a:xfrm>
        </p:spPr>
        <p:txBody>
          <a:bodyPr anchor="b"/>
          <a:lstStyle>
            <a:lvl1pPr marL="0" indent="0">
              <a:buNone/>
              <a:defRPr sz="2444" b="1"/>
            </a:lvl1pPr>
            <a:lvl2pPr marL="457195" indent="0">
              <a:buNone/>
              <a:defRPr sz="2000" b="1"/>
            </a:lvl2pPr>
            <a:lvl3pPr marL="914391" indent="0">
              <a:buNone/>
              <a:defRPr sz="1778" b="1"/>
            </a:lvl3pPr>
            <a:lvl4pPr marL="1371586" indent="0">
              <a:buNone/>
              <a:defRPr sz="1778" b="1"/>
            </a:lvl4pPr>
            <a:lvl5pPr marL="1828782" indent="0">
              <a:buNone/>
              <a:defRPr sz="1778" b="1"/>
            </a:lvl5pPr>
            <a:lvl6pPr marL="2285977" indent="0">
              <a:buNone/>
              <a:defRPr sz="1778" b="1"/>
            </a:lvl6pPr>
            <a:lvl7pPr marL="2743173" indent="0">
              <a:buNone/>
              <a:defRPr sz="1778" b="1"/>
            </a:lvl7pPr>
            <a:lvl8pPr marL="3200368" indent="0">
              <a:buNone/>
              <a:defRPr sz="1778" b="1"/>
            </a:lvl8pPr>
            <a:lvl9pPr marL="3657563" indent="0">
              <a:buNone/>
              <a:defRPr sz="1778" b="1"/>
            </a:lvl9pPr>
          </a:lstStyle>
          <a:p>
            <a:pPr lvl="0"/>
            <a:r>
              <a:rPr lang="en-US"/>
              <a:t>Click to edit Master text styles</a:t>
            </a:r>
          </a:p>
        </p:txBody>
      </p:sp>
      <p:sp>
        <p:nvSpPr>
          <p:cNvPr id="4" name="Content Placeholder 3"/>
          <p:cNvSpPr>
            <a:spLocks noGrp="1"/>
          </p:cNvSpPr>
          <p:nvPr>
            <p:ph sz="half" idx="2"/>
          </p:nvPr>
        </p:nvSpPr>
        <p:spPr>
          <a:xfrm>
            <a:off x="609601" y="2174875"/>
            <a:ext cx="5386918" cy="3951290"/>
          </a:xfrm>
        </p:spPr>
        <p:txBody>
          <a:bodyPr/>
          <a:lstStyle>
            <a:lvl1pPr>
              <a:defRPr sz="2444"/>
            </a:lvl1pPr>
            <a:lvl2pPr>
              <a:defRPr sz="2000"/>
            </a:lvl2pPr>
            <a:lvl3pPr>
              <a:defRPr sz="1778"/>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3"/>
          </a:xfrm>
        </p:spPr>
        <p:txBody>
          <a:bodyPr anchor="b"/>
          <a:lstStyle>
            <a:lvl1pPr marL="0" indent="0">
              <a:buNone/>
              <a:defRPr sz="2444" b="1"/>
            </a:lvl1pPr>
            <a:lvl2pPr marL="457195" indent="0">
              <a:buNone/>
              <a:defRPr sz="2000" b="1"/>
            </a:lvl2pPr>
            <a:lvl3pPr marL="914391" indent="0">
              <a:buNone/>
              <a:defRPr sz="1778" b="1"/>
            </a:lvl3pPr>
            <a:lvl4pPr marL="1371586" indent="0">
              <a:buNone/>
              <a:defRPr sz="1778" b="1"/>
            </a:lvl4pPr>
            <a:lvl5pPr marL="1828782" indent="0">
              <a:buNone/>
              <a:defRPr sz="1778" b="1"/>
            </a:lvl5pPr>
            <a:lvl6pPr marL="2285977" indent="0">
              <a:buNone/>
              <a:defRPr sz="1778" b="1"/>
            </a:lvl6pPr>
            <a:lvl7pPr marL="2743173" indent="0">
              <a:buNone/>
              <a:defRPr sz="1778" b="1"/>
            </a:lvl7pPr>
            <a:lvl8pPr marL="3200368" indent="0">
              <a:buNone/>
              <a:defRPr sz="1778" b="1"/>
            </a:lvl8pPr>
            <a:lvl9pPr marL="3657563"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90"/>
          </a:xfrm>
        </p:spPr>
        <p:txBody>
          <a:bodyPr/>
          <a:lstStyle>
            <a:lvl1pPr>
              <a:defRPr sz="2444"/>
            </a:lvl1pPr>
            <a:lvl2pPr>
              <a:defRPr sz="2000"/>
            </a:lvl2pPr>
            <a:lvl3pPr>
              <a:defRPr sz="1778"/>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AE-EA6B-4643-ADE8-1E99CD2CBF9A}"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351424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AE-EA6B-4643-ADE8-1E99CD2CBF9A}"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273120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AE-EA6B-4643-ADE8-1E99CD2CBF9A}"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446809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111"/>
            </a:lvl1pPr>
            <a:lvl2pPr>
              <a:defRPr sz="2889"/>
            </a:lvl2pPr>
            <a:lvl3pPr>
              <a:defRPr sz="244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333"/>
            </a:lvl1pPr>
            <a:lvl2pPr marL="457195" indent="0">
              <a:buNone/>
              <a:defRPr sz="1111"/>
            </a:lvl2pPr>
            <a:lvl3pPr marL="914391" indent="0">
              <a:buNone/>
              <a:defRPr sz="1111"/>
            </a:lvl3pPr>
            <a:lvl4pPr marL="1371586" indent="0">
              <a:buNone/>
              <a:defRPr sz="889"/>
            </a:lvl4pPr>
            <a:lvl5pPr marL="1828782" indent="0">
              <a:buNone/>
              <a:defRPr sz="889"/>
            </a:lvl5pPr>
            <a:lvl6pPr marL="2285977" indent="0">
              <a:buNone/>
              <a:defRPr sz="889"/>
            </a:lvl6pPr>
            <a:lvl7pPr marL="2743173" indent="0">
              <a:buNone/>
              <a:defRPr sz="889"/>
            </a:lvl7pPr>
            <a:lvl8pPr marL="3200368" indent="0">
              <a:buNone/>
              <a:defRPr sz="889"/>
            </a:lvl8pPr>
            <a:lvl9pPr marL="3657563"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960A0AAE-EA6B-4643-ADE8-1E99CD2CBF9A}"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3608676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11"/>
            </a:lvl1pPr>
            <a:lvl2pPr marL="457195" indent="0">
              <a:buNone/>
              <a:defRPr sz="2889"/>
            </a:lvl2pPr>
            <a:lvl3pPr marL="914391" indent="0">
              <a:buNone/>
              <a:defRPr sz="2444"/>
            </a:lvl3pPr>
            <a:lvl4pPr marL="1371586" indent="0">
              <a:buNone/>
              <a:defRPr sz="2000"/>
            </a:lvl4pPr>
            <a:lvl5pPr marL="1828782" indent="0">
              <a:buNone/>
              <a:defRPr sz="2000"/>
            </a:lvl5pPr>
            <a:lvl6pPr marL="2285977" indent="0">
              <a:buNone/>
              <a:defRPr sz="2000"/>
            </a:lvl6pPr>
            <a:lvl7pPr marL="2743173" indent="0">
              <a:buNone/>
              <a:defRPr sz="2000"/>
            </a:lvl7pPr>
            <a:lvl8pPr marL="3200368" indent="0">
              <a:buNone/>
              <a:defRPr sz="2000"/>
            </a:lvl8pPr>
            <a:lvl9pPr marL="3657563" indent="0">
              <a:buNone/>
              <a:defRPr sz="20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333"/>
            </a:lvl1pPr>
            <a:lvl2pPr marL="457195" indent="0">
              <a:buNone/>
              <a:defRPr sz="1111"/>
            </a:lvl2pPr>
            <a:lvl3pPr marL="914391" indent="0">
              <a:buNone/>
              <a:defRPr sz="1111"/>
            </a:lvl3pPr>
            <a:lvl4pPr marL="1371586" indent="0">
              <a:buNone/>
              <a:defRPr sz="889"/>
            </a:lvl4pPr>
            <a:lvl5pPr marL="1828782" indent="0">
              <a:buNone/>
              <a:defRPr sz="889"/>
            </a:lvl5pPr>
            <a:lvl6pPr marL="2285977" indent="0">
              <a:buNone/>
              <a:defRPr sz="889"/>
            </a:lvl6pPr>
            <a:lvl7pPr marL="2743173" indent="0">
              <a:buNone/>
              <a:defRPr sz="889"/>
            </a:lvl7pPr>
            <a:lvl8pPr marL="3200368" indent="0">
              <a:buNone/>
              <a:defRPr sz="889"/>
            </a:lvl8pPr>
            <a:lvl9pPr marL="3657563"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960A0AAE-EA6B-4643-ADE8-1E99CD2CBF9A}"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0F998B-360A-4669-8D9E-2C5A88100627}" type="slidenum">
              <a:rPr lang="en-US" smtClean="0"/>
              <a:t>‹#›</a:t>
            </a:fld>
            <a:endParaRPr lang="en-US"/>
          </a:p>
        </p:txBody>
      </p:sp>
    </p:spTree>
    <p:extLst>
      <p:ext uri="{BB962C8B-B14F-4D97-AF65-F5344CB8AC3E}">
        <p14:creationId xmlns:p14="http://schemas.microsoft.com/office/powerpoint/2010/main" val="3970104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82296" tIns="41148" rIns="82296" bIns="41148"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82296" tIns="41148" rIns="82296"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82296" tIns="41148" rIns="82296" bIns="41148" rtlCol="0" anchor="ctr"/>
          <a:lstStyle>
            <a:lvl1pPr algn="l">
              <a:defRPr sz="1111">
                <a:solidFill>
                  <a:schemeClr val="tx1">
                    <a:tint val="75000"/>
                  </a:schemeClr>
                </a:solidFill>
              </a:defRPr>
            </a:lvl1pPr>
          </a:lstStyle>
          <a:p>
            <a:fld id="{960A0AAE-EA6B-4643-ADE8-1E99CD2CBF9A}" type="datetimeFigureOut">
              <a:rPr lang="en-US" smtClean="0"/>
              <a:t>3/21/22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82296" tIns="41148" rIns="82296" bIns="41148" rtlCol="0" anchor="ctr"/>
          <a:lstStyle>
            <a:lvl1pPr algn="ctr">
              <a:defRPr sz="111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82296" tIns="41148" rIns="82296" bIns="41148" rtlCol="0" anchor="ctr"/>
          <a:lstStyle>
            <a:lvl1pPr algn="r">
              <a:defRPr sz="1111">
                <a:solidFill>
                  <a:schemeClr val="tx1">
                    <a:tint val="75000"/>
                  </a:schemeClr>
                </a:solidFill>
              </a:defRPr>
            </a:lvl1pPr>
          </a:lstStyle>
          <a:p>
            <a:fld id="{C20F998B-360A-4669-8D9E-2C5A88100627}" type="slidenum">
              <a:rPr lang="en-US" smtClean="0"/>
              <a:t>‹#›</a:t>
            </a:fld>
            <a:endParaRPr lang="en-US"/>
          </a:p>
        </p:txBody>
      </p:sp>
      <p:pic>
        <p:nvPicPr>
          <p:cNvPr id="7" name="Picture 6">
            <a:extLst>
              <a:ext uri="{FF2B5EF4-FFF2-40B4-BE49-F238E27FC236}">
                <a16:creationId xmlns:a16="http://schemas.microsoft.com/office/drawing/2014/main" id="{C1843FA1-FFBF-B646-9AC0-E313A803F17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6111" t="11111"/>
          <a:stretch/>
        </p:blipFill>
        <p:spPr>
          <a:xfrm>
            <a:off x="10498667" y="0"/>
            <a:ext cx="1693333" cy="6858000"/>
          </a:xfrm>
          <a:prstGeom prst="rect">
            <a:avLst/>
          </a:prstGeom>
        </p:spPr>
      </p:pic>
    </p:spTree>
    <p:extLst>
      <p:ext uri="{BB962C8B-B14F-4D97-AF65-F5344CB8AC3E}">
        <p14:creationId xmlns:p14="http://schemas.microsoft.com/office/powerpoint/2010/main" val="2081170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391" rtl="0" eaLnBrk="1" latinLnBrk="0" hangingPunct="1">
        <a:spcBef>
          <a:spcPct val="0"/>
        </a:spcBef>
        <a:buNone/>
        <a:defRPr sz="4444" kern="1200">
          <a:solidFill>
            <a:schemeClr val="tx1"/>
          </a:solidFill>
          <a:latin typeface="+mj-lt"/>
          <a:ea typeface="+mj-ea"/>
          <a:cs typeface="+mj-cs"/>
        </a:defRPr>
      </a:lvl1pPr>
    </p:titleStyle>
    <p:bodyStyle>
      <a:lvl1pPr marL="342897" indent="-342897" algn="l" defTabSz="914391" rtl="0" eaLnBrk="1" latinLnBrk="0" hangingPunct="1">
        <a:spcBef>
          <a:spcPct val="20000"/>
        </a:spcBef>
        <a:buFont typeface="Arial" pitchFamily="34" charset="0"/>
        <a:buChar char="•"/>
        <a:defRPr sz="3111" kern="1200">
          <a:solidFill>
            <a:schemeClr val="tx1"/>
          </a:solidFill>
          <a:latin typeface="+mn-lt"/>
          <a:ea typeface="+mn-ea"/>
          <a:cs typeface="+mn-cs"/>
        </a:defRPr>
      </a:lvl1pPr>
      <a:lvl2pPr marL="742944" indent="-285748" algn="l" defTabSz="914391" rtl="0" eaLnBrk="1" latinLnBrk="0" hangingPunct="1">
        <a:spcBef>
          <a:spcPct val="20000"/>
        </a:spcBef>
        <a:buFont typeface="Arial" pitchFamily="34" charset="0"/>
        <a:buChar char="–"/>
        <a:defRPr sz="2889" kern="1200">
          <a:solidFill>
            <a:schemeClr val="tx1"/>
          </a:solidFill>
          <a:latin typeface="+mn-lt"/>
          <a:ea typeface="+mn-ea"/>
          <a:cs typeface="+mn-cs"/>
        </a:defRPr>
      </a:lvl2pPr>
      <a:lvl3pPr marL="1142989" indent="-228598" algn="l" defTabSz="914391" rtl="0" eaLnBrk="1" latinLnBrk="0" hangingPunct="1">
        <a:spcBef>
          <a:spcPct val="20000"/>
        </a:spcBef>
        <a:buFont typeface="Arial" pitchFamily="34" charset="0"/>
        <a:buChar char="•"/>
        <a:defRPr sz="2444" kern="1200">
          <a:solidFill>
            <a:schemeClr val="tx1"/>
          </a:solidFill>
          <a:latin typeface="+mn-lt"/>
          <a:ea typeface="+mn-ea"/>
          <a:cs typeface="+mn-cs"/>
        </a:defRPr>
      </a:lvl3pPr>
      <a:lvl4pPr marL="1600184"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9"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75"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0"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66"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1" indent="-228598"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1" rtl="0" eaLnBrk="1" latinLnBrk="0" hangingPunct="1">
        <a:defRPr sz="1778" kern="1200">
          <a:solidFill>
            <a:schemeClr val="tx1"/>
          </a:solidFill>
          <a:latin typeface="+mn-lt"/>
          <a:ea typeface="+mn-ea"/>
          <a:cs typeface="+mn-cs"/>
        </a:defRPr>
      </a:lvl1pPr>
      <a:lvl2pPr marL="457195" algn="l" defTabSz="914391" rtl="0" eaLnBrk="1" latinLnBrk="0" hangingPunct="1">
        <a:defRPr sz="1778" kern="1200">
          <a:solidFill>
            <a:schemeClr val="tx1"/>
          </a:solidFill>
          <a:latin typeface="+mn-lt"/>
          <a:ea typeface="+mn-ea"/>
          <a:cs typeface="+mn-cs"/>
        </a:defRPr>
      </a:lvl2pPr>
      <a:lvl3pPr marL="914391" algn="l" defTabSz="914391" rtl="0" eaLnBrk="1" latinLnBrk="0" hangingPunct="1">
        <a:defRPr sz="1778" kern="1200">
          <a:solidFill>
            <a:schemeClr val="tx1"/>
          </a:solidFill>
          <a:latin typeface="+mn-lt"/>
          <a:ea typeface="+mn-ea"/>
          <a:cs typeface="+mn-cs"/>
        </a:defRPr>
      </a:lvl3pPr>
      <a:lvl4pPr marL="1371586" algn="l" defTabSz="914391" rtl="0" eaLnBrk="1" latinLnBrk="0" hangingPunct="1">
        <a:defRPr sz="1778" kern="1200">
          <a:solidFill>
            <a:schemeClr val="tx1"/>
          </a:solidFill>
          <a:latin typeface="+mn-lt"/>
          <a:ea typeface="+mn-ea"/>
          <a:cs typeface="+mn-cs"/>
        </a:defRPr>
      </a:lvl4pPr>
      <a:lvl5pPr marL="1828782" algn="l" defTabSz="914391" rtl="0" eaLnBrk="1" latinLnBrk="0" hangingPunct="1">
        <a:defRPr sz="1778" kern="1200">
          <a:solidFill>
            <a:schemeClr val="tx1"/>
          </a:solidFill>
          <a:latin typeface="+mn-lt"/>
          <a:ea typeface="+mn-ea"/>
          <a:cs typeface="+mn-cs"/>
        </a:defRPr>
      </a:lvl5pPr>
      <a:lvl6pPr marL="2285977" algn="l" defTabSz="914391" rtl="0" eaLnBrk="1" latinLnBrk="0" hangingPunct="1">
        <a:defRPr sz="1778" kern="1200">
          <a:solidFill>
            <a:schemeClr val="tx1"/>
          </a:solidFill>
          <a:latin typeface="+mn-lt"/>
          <a:ea typeface="+mn-ea"/>
          <a:cs typeface="+mn-cs"/>
        </a:defRPr>
      </a:lvl6pPr>
      <a:lvl7pPr marL="2743173" algn="l" defTabSz="914391" rtl="0" eaLnBrk="1" latinLnBrk="0" hangingPunct="1">
        <a:defRPr sz="1778" kern="1200">
          <a:solidFill>
            <a:schemeClr val="tx1"/>
          </a:solidFill>
          <a:latin typeface="+mn-lt"/>
          <a:ea typeface="+mn-ea"/>
          <a:cs typeface="+mn-cs"/>
        </a:defRPr>
      </a:lvl7pPr>
      <a:lvl8pPr marL="3200368" algn="l" defTabSz="914391" rtl="0" eaLnBrk="1" latinLnBrk="0" hangingPunct="1">
        <a:defRPr sz="1778" kern="1200">
          <a:solidFill>
            <a:schemeClr val="tx1"/>
          </a:solidFill>
          <a:latin typeface="+mn-lt"/>
          <a:ea typeface="+mn-ea"/>
          <a:cs typeface="+mn-cs"/>
        </a:defRPr>
      </a:lvl8pPr>
      <a:lvl9pPr marL="3657563" algn="l" defTabSz="914391" rtl="0" eaLnBrk="1" latinLnBrk="0" hangingPunct="1">
        <a:defRPr sz="17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9599" t="18589" r="1291" b="9615"/>
          <a:stretch/>
        </p:blipFill>
        <p:spPr>
          <a:xfrm>
            <a:off x="0" y="381000"/>
            <a:ext cx="10447867" cy="6096000"/>
          </a:xfrm>
          <a:prstGeom prst="rect">
            <a:avLst/>
          </a:prstGeom>
        </p:spPr>
      </p:pic>
      <p:sp>
        <p:nvSpPr>
          <p:cNvPr id="5" name="TextBox 4"/>
          <p:cNvSpPr txBox="1"/>
          <p:nvPr/>
        </p:nvSpPr>
        <p:spPr>
          <a:xfrm>
            <a:off x="202787" y="5477279"/>
            <a:ext cx="6519333" cy="707886"/>
          </a:xfrm>
          <a:prstGeom prst="rect">
            <a:avLst/>
          </a:prstGeom>
          <a:noFill/>
          <a:ln>
            <a:noFill/>
          </a:ln>
        </p:spPr>
        <p:txBody>
          <a:bodyPr wrap="square" lIns="91440" tIns="45720" rIns="91440" bIns="45720" rtlCol="0">
            <a:spAutoFit/>
          </a:bodyPr>
          <a:lstStyle/>
          <a:p>
            <a:pPr defTabSz="914391"/>
            <a:r>
              <a:rPr lang="en-US" sz="4000" b="1" dirty="0">
                <a:ln w="3175">
                  <a:noFill/>
                </a:ln>
                <a:solidFill>
                  <a:srgbClr val="4BACC6">
                    <a:lumMod val="50000"/>
                  </a:srgbClr>
                </a:solidFill>
                <a:effectLst>
                  <a:outerShdw blurRad="38100" dist="38100" dir="2700000" algn="tl">
                    <a:srgbClr val="000000">
                      <a:alpha val="43137"/>
                    </a:srgbClr>
                  </a:outerShdw>
                </a:effectLst>
                <a:latin typeface="Franklin Gothic Heavy" panose="020B0903020102020204" pitchFamily="34" charset="0"/>
              </a:rPr>
              <a:t>MWINJILISTI WA KIDIJITALI</a:t>
            </a:r>
          </a:p>
        </p:txBody>
      </p:sp>
      <p:sp>
        <p:nvSpPr>
          <p:cNvPr id="6" name="TextBox 5"/>
          <p:cNvSpPr txBox="1"/>
          <p:nvPr/>
        </p:nvSpPr>
        <p:spPr>
          <a:xfrm>
            <a:off x="213938" y="6043437"/>
            <a:ext cx="6688667" cy="400110"/>
          </a:xfrm>
          <a:prstGeom prst="rect">
            <a:avLst/>
          </a:prstGeom>
          <a:noFill/>
        </p:spPr>
        <p:txBody>
          <a:bodyPr wrap="square" lIns="91440" tIns="45720" rIns="91440" bIns="45720" rtlCol="0">
            <a:spAutoFit/>
          </a:bodyPr>
          <a:lstStyle/>
          <a:p>
            <a:pPr defTabSz="914391"/>
            <a:r>
              <a:rPr lang="en-US" sz="2000" b="1" spc="333" dirty="0">
                <a:ln w="3175">
                  <a:noFill/>
                </a:ln>
                <a:solidFill>
                  <a:srgbClr val="4BACC6">
                    <a:lumMod val="50000"/>
                  </a:srgbClr>
                </a:solidFill>
                <a:effectLst>
                  <a:outerShdw blurRad="38100" dist="38100" dir="2700000" algn="tl">
                    <a:srgbClr val="000000">
                      <a:alpha val="43137"/>
                    </a:srgbClr>
                  </a:outerShdw>
                </a:effectLst>
                <a:latin typeface="Arial Black" panose="020B0A04020102020204" pitchFamily="34" charset="0"/>
              </a:rPr>
              <a:t>KATIKA MITANDAO YA KIJAMII</a:t>
            </a:r>
          </a:p>
        </p:txBody>
      </p:sp>
    </p:spTree>
    <p:extLst>
      <p:ext uri="{BB962C8B-B14F-4D97-AF65-F5344CB8AC3E}">
        <p14:creationId xmlns:p14="http://schemas.microsoft.com/office/powerpoint/2010/main" val="302438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92563"/>
            <a:ext cx="9889067" cy="1016000"/>
          </a:xfrm>
        </p:spPr>
        <p:txBody>
          <a:bodyPr>
            <a:normAutofit fontScale="90000"/>
          </a:bodyPr>
          <a:lstStyle/>
          <a:p>
            <a:pPr algn="l"/>
            <a:r>
              <a:rPr lang="sw-KE" b="1" dirty="0">
                <a:solidFill>
                  <a:schemeClr val="bg1"/>
                </a:solidFill>
                <a:effectLst/>
              </a:rPr>
              <a:t>TAKWIMU CHACHE ZA MITANDAO YA KIJAMII</a:t>
            </a:r>
            <a:endParaRPr lang="sw-KE" b="1" dirty="0">
              <a:solidFill>
                <a:schemeClr val="bg1"/>
              </a:solidFill>
            </a:endParaRPr>
          </a:p>
        </p:txBody>
      </p:sp>
      <p:sp>
        <p:nvSpPr>
          <p:cNvPr id="3" name="Content Placeholder 2"/>
          <p:cNvSpPr>
            <a:spLocks noGrp="1"/>
          </p:cNvSpPr>
          <p:nvPr>
            <p:ph idx="1"/>
          </p:nvPr>
        </p:nvSpPr>
        <p:spPr>
          <a:xfrm>
            <a:off x="609600" y="3408563"/>
            <a:ext cx="9635067" cy="2736147"/>
          </a:xfrm>
        </p:spPr>
        <p:txBody>
          <a:bodyPr>
            <a:normAutofit fontScale="70000" lnSpcReduction="20000"/>
          </a:bodyPr>
          <a:lstStyle/>
          <a:p>
            <a:pPr marL="0" indent="0">
              <a:buNone/>
            </a:pPr>
            <a:r>
              <a:rPr lang="sw-KE" sz="3444" b="1" dirty="0">
                <a:solidFill>
                  <a:schemeClr val="bg1"/>
                </a:solidFill>
              </a:rPr>
              <a:t>FACEBOOK</a:t>
            </a:r>
          </a:p>
          <a:p>
            <a:pPr lvl="0"/>
            <a:r>
              <a:rPr lang="sw-KE" b="1" dirty="0">
                <a:solidFill>
                  <a:schemeClr val="bg1"/>
                </a:solidFill>
                <a:effectLst/>
              </a:rPr>
              <a:t>Wanaotumia FACEBOOK ni watu milioni 500, Video bilioni 8 zinatazamwa kila siku</a:t>
            </a:r>
          </a:p>
          <a:p>
            <a:pPr lvl="0"/>
            <a:r>
              <a:rPr lang="sw-KE" b="1" dirty="0">
                <a:solidFill>
                  <a:schemeClr val="bg1"/>
                </a:solidFill>
                <a:effectLst/>
              </a:rPr>
              <a:t>Asiliamia 78% ya watumiaji wa internet wanatazama video za mtandaoni kila siku</a:t>
            </a:r>
          </a:p>
          <a:p>
            <a:pPr lvl="0"/>
            <a:r>
              <a:rPr lang="sw-KE" b="1" dirty="0">
                <a:solidFill>
                  <a:schemeClr val="bg1"/>
                </a:solidFill>
                <a:effectLst/>
              </a:rPr>
              <a:t>Watu wanatafuta vitu kwa kutumia Google mara bilioni kwa wiki 100 </a:t>
            </a:r>
          </a:p>
          <a:p>
            <a:pPr lvl="0"/>
            <a:r>
              <a:rPr lang="sw-KE" b="1" dirty="0">
                <a:solidFill>
                  <a:schemeClr val="bg1"/>
                </a:solidFill>
                <a:effectLst/>
              </a:rPr>
              <a:t>Huu ni uwiano wa mara 40,000 kwa kila sekunde, zaidi ya nusu ya hao watafutao hutumia simu za mkononi.</a:t>
            </a:r>
          </a:p>
        </p:txBody>
      </p:sp>
    </p:spTree>
    <p:extLst>
      <p:ext uri="{BB962C8B-B14F-4D97-AF65-F5344CB8AC3E}">
        <p14:creationId xmlns:p14="http://schemas.microsoft.com/office/powerpoint/2010/main" val="419537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445000"/>
            <a:ext cx="9889067" cy="1693333"/>
          </a:xfrm>
        </p:spPr>
        <p:txBody>
          <a:bodyPr>
            <a:normAutofit fontScale="85000" lnSpcReduction="20000"/>
          </a:bodyPr>
          <a:lstStyle/>
          <a:p>
            <a:pPr marL="0" indent="0">
              <a:buNone/>
            </a:pPr>
            <a:r>
              <a:rPr lang="sw-KE" sz="3667" b="1" dirty="0">
                <a:solidFill>
                  <a:schemeClr val="bg1"/>
                </a:solidFill>
              </a:rPr>
              <a:t>YOUTUBE</a:t>
            </a:r>
            <a:endParaRPr lang="sw-KE" b="1" dirty="0">
              <a:solidFill>
                <a:schemeClr val="bg1"/>
              </a:solidFill>
              <a:effectLst/>
            </a:endParaRPr>
          </a:p>
          <a:p>
            <a:pPr lvl="0"/>
            <a:r>
              <a:rPr lang="sw-KE" b="1" dirty="0">
                <a:solidFill>
                  <a:schemeClr val="bg1"/>
                </a:solidFill>
                <a:effectLst/>
              </a:rPr>
              <a:t>Video za masaa 300 zinawekwa mtandaoni kwa kila dakika</a:t>
            </a:r>
          </a:p>
          <a:p>
            <a:pPr lvl="0"/>
            <a:r>
              <a:rPr lang="sw-KE" b="1" dirty="0">
                <a:solidFill>
                  <a:schemeClr val="bg1"/>
                </a:solidFill>
                <a:effectLst/>
              </a:rPr>
              <a:t>Masaa bilioni 3.25 yabatumika kilamwezi, kuangalia video</a:t>
            </a:r>
          </a:p>
          <a:p>
            <a:pPr lvl="0"/>
            <a:r>
              <a:rPr lang="sw-KE" b="1" dirty="0">
                <a:solidFill>
                  <a:schemeClr val="bg1"/>
                </a:solidFill>
                <a:effectLst/>
              </a:rPr>
              <a:t>Zaidi ya nusu ya watumiaji wa mitandao hii wanatumia simu zao</a:t>
            </a:r>
          </a:p>
        </p:txBody>
      </p:sp>
    </p:spTree>
    <p:extLst>
      <p:ext uri="{BB962C8B-B14F-4D97-AF65-F5344CB8AC3E}">
        <p14:creationId xmlns:p14="http://schemas.microsoft.com/office/powerpoint/2010/main" val="2840162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667" y="4360334"/>
            <a:ext cx="9889067" cy="1609206"/>
          </a:xfrm>
        </p:spPr>
        <p:txBody>
          <a:bodyPr>
            <a:noAutofit/>
          </a:bodyPr>
          <a:lstStyle/>
          <a:p>
            <a:pPr marL="0" indent="0">
              <a:buNone/>
            </a:pPr>
            <a:r>
              <a:rPr lang="en-GB" b="1" dirty="0" err="1">
                <a:solidFill>
                  <a:schemeClr val="bg1"/>
                </a:solidFill>
                <a:ea typeface="Advent Sans Logo" panose="020B0502040504020204" pitchFamily="34" charset="0"/>
                <a:cs typeface="Advent Sans Logo" panose="020B0502040504020204" pitchFamily="34" charset="0"/>
              </a:rPr>
              <a:t>Whatsapp</a:t>
            </a:r>
            <a:endParaRPr lang="en-GB" b="1" dirty="0">
              <a:solidFill>
                <a:schemeClr val="bg1"/>
              </a:solidFill>
              <a:ea typeface="Advent Sans Logo" panose="020B0502040504020204" pitchFamily="34" charset="0"/>
              <a:cs typeface="Advent Sans Logo" panose="020B0502040504020204" pitchFamily="34" charset="0"/>
            </a:endParaRPr>
          </a:p>
          <a:p>
            <a:r>
              <a:rPr lang="en-GB" b="1" dirty="0" err="1">
                <a:solidFill>
                  <a:schemeClr val="bg1"/>
                </a:solidFill>
                <a:ea typeface="Advent Sans Logo" panose="020B0502040504020204" pitchFamily="34" charset="0"/>
                <a:cs typeface="Advent Sans Logo" panose="020B0502040504020204" pitchFamily="34" charset="0"/>
              </a:rPr>
              <a:t>Kwa</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mwezi</a:t>
            </a:r>
            <a:r>
              <a:rPr lang="en-GB" b="1" dirty="0">
                <a:solidFill>
                  <a:schemeClr val="bg1"/>
                </a:solidFill>
                <a:ea typeface="Advent Sans Logo" panose="020B0502040504020204" pitchFamily="34" charset="0"/>
                <a:cs typeface="Advent Sans Logo" panose="020B0502040504020204" pitchFamily="34" charset="0"/>
              </a:rPr>
              <a:t> February 201, </a:t>
            </a:r>
            <a:r>
              <a:rPr lang="en-GB" b="1" dirty="0" err="1">
                <a:solidFill>
                  <a:schemeClr val="bg1"/>
                </a:solidFill>
                <a:ea typeface="Advent Sans Logo" panose="020B0502040504020204" pitchFamily="34" charset="0"/>
                <a:cs typeface="Advent Sans Logo" panose="020B0502040504020204" pitchFamily="34" charset="0"/>
              </a:rPr>
              <a:t>whtsapp</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imekua</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na</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watumiaji</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bilioni</a:t>
            </a:r>
            <a:r>
              <a:rPr lang="en-GB" b="1" dirty="0">
                <a:solidFill>
                  <a:schemeClr val="bg1"/>
                </a:solidFill>
                <a:ea typeface="Advent Sans Logo" panose="020B0502040504020204" pitchFamily="34" charset="0"/>
                <a:cs typeface="Advent Sans Logo" panose="020B0502040504020204" pitchFamily="34" charset="0"/>
              </a:rPr>
              <a:t> 1, </a:t>
            </a:r>
            <a:r>
              <a:rPr lang="en-GB" b="1" dirty="0" err="1">
                <a:solidFill>
                  <a:schemeClr val="bg1"/>
                </a:solidFill>
                <a:ea typeface="Advent Sans Logo" panose="020B0502040504020204" pitchFamily="34" charset="0"/>
                <a:cs typeface="Advent Sans Logo" panose="020B0502040504020204" pitchFamily="34" charset="0"/>
              </a:rPr>
              <a:t>kutoka</a:t>
            </a:r>
            <a:r>
              <a:rPr lang="en-GB" b="1" dirty="0">
                <a:solidFill>
                  <a:schemeClr val="bg1"/>
                </a:solidFill>
                <a:ea typeface="Advent Sans Logo" panose="020B0502040504020204" pitchFamily="34" charset="0"/>
                <a:cs typeface="Advent Sans Logo" panose="020B0502040504020204" pitchFamily="34" charset="0"/>
              </a:rPr>
              <a:t> </a:t>
            </a:r>
            <a:r>
              <a:rPr lang="en-GB" b="1" dirty="0" err="1">
                <a:solidFill>
                  <a:schemeClr val="bg1"/>
                </a:solidFill>
                <a:ea typeface="Advent Sans Logo" panose="020B0502040504020204" pitchFamily="34" charset="0"/>
                <a:cs typeface="Advent Sans Logo" panose="020B0502040504020204" pitchFamily="34" charset="0"/>
              </a:rPr>
              <a:t>milioni</a:t>
            </a:r>
            <a:r>
              <a:rPr lang="en-GB" b="1" dirty="0">
                <a:solidFill>
                  <a:schemeClr val="bg1"/>
                </a:solidFill>
                <a:ea typeface="Advent Sans Logo" panose="020B0502040504020204" pitchFamily="34" charset="0"/>
                <a:cs typeface="Advent Sans Logo" panose="020B0502040504020204" pitchFamily="34" charset="0"/>
              </a:rPr>
              <a:t> 700 January 2015.</a:t>
            </a:r>
            <a:endParaRPr lang="sw-KE" b="1" dirty="0">
              <a:solidFill>
                <a:schemeClr val="bg1"/>
              </a:solidFill>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3181025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9889067" cy="762000"/>
          </a:xfrm>
        </p:spPr>
        <p:txBody>
          <a:bodyPr>
            <a:normAutofit/>
          </a:bodyPr>
          <a:lstStyle/>
          <a:p>
            <a:pPr algn="l"/>
            <a:r>
              <a:rPr lang="en-GB" b="1" dirty="0">
                <a:solidFill>
                  <a:schemeClr val="bg1"/>
                </a:solidFill>
              </a:rPr>
              <a:t>Mambo </a:t>
            </a:r>
            <a:r>
              <a:rPr lang="en-GB" b="1" dirty="0" err="1">
                <a:solidFill>
                  <a:schemeClr val="bg1"/>
                </a:solidFill>
              </a:rPr>
              <a:t>ya</a:t>
            </a:r>
            <a:r>
              <a:rPr lang="en-GB" b="1" dirty="0">
                <a:solidFill>
                  <a:schemeClr val="bg1"/>
                </a:solidFill>
              </a:rPr>
              <a:t> </a:t>
            </a:r>
            <a:r>
              <a:rPr lang="en-GB" b="1" dirty="0" err="1">
                <a:solidFill>
                  <a:schemeClr val="bg1"/>
                </a:solidFill>
              </a:rPr>
              <a:t>muhimu</a:t>
            </a:r>
            <a:r>
              <a:rPr lang="en-GB" b="1" dirty="0">
                <a:solidFill>
                  <a:schemeClr val="bg1"/>
                </a:solidFill>
              </a:rPr>
              <a:t> </a:t>
            </a:r>
            <a:r>
              <a:rPr lang="en-GB" b="1" dirty="0" err="1">
                <a:solidFill>
                  <a:schemeClr val="bg1"/>
                </a:solidFill>
              </a:rPr>
              <a:t>kufahamu</a:t>
            </a:r>
            <a:endParaRPr lang="sw-KE" b="1" dirty="0">
              <a:solidFill>
                <a:schemeClr val="bg1"/>
              </a:solidFill>
            </a:endParaRPr>
          </a:p>
        </p:txBody>
      </p:sp>
      <p:sp>
        <p:nvSpPr>
          <p:cNvPr id="3" name="Content Placeholder 2"/>
          <p:cNvSpPr>
            <a:spLocks noGrp="1"/>
          </p:cNvSpPr>
          <p:nvPr>
            <p:ph idx="1"/>
          </p:nvPr>
        </p:nvSpPr>
        <p:spPr>
          <a:xfrm>
            <a:off x="609600" y="3469874"/>
            <a:ext cx="9889067" cy="2566814"/>
          </a:xfrm>
        </p:spPr>
        <p:txBody>
          <a:bodyPr>
            <a:normAutofit fontScale="77500" lnSpcReduction="20000"/>
          </a:bodyPr>
          <a:lstStyle/>
          <a:p>
            <a:pPr lvl="0"/>
            <a:r>
              <a:rPr lang="sw-KE" b="1" u="sng" dirty="0">
                <a:solidFill>
                  <a:schemeClr val="bg1"/>
                </a:solidFill>
                <a:effectLst/>
              </a:rPr>
              <a:t>Chanzo cha habari</a:t>
            </a:r>
            <a:r>
              <a:rPr lang="sw-KE" b="1" dirty="0">
                <a:solidFill>
                  <a:schemeClr val="bg1"/>
                </a:solidFill>
                <a:effectLst/>
              </a:rPr>
              <a:t>: Unda makundi ya whatsapp, facebook, uwepo twitter, instagram, n.k. watu sasa hivi wanaiamini sana mitandao ya kijamii kuliko wanavyoamini vifaa vya kutafutia habari mtandaoni (“search engines”). Sasabu ni kwamba wanamfahamu mtoa habari na wanaweza kuwasiliana naye kama wanahitaji au wanalo swali.</a:t>
            </a:r>
          </a:p>
          <a:p>
            <a:pPr lvl="0"/>
            <a:r>
              <a:rPr lang="sw-KE" b="1" u="sng" dirty="0">
                <a:solidFill>
                  <a:schemeClr val="bg1"/>
                </a:solidFill>
                <a:effectLst/>
              </a:rPr>
              <a:t>Kuhimiza matukio/shughuli muhimu</a:t>
            </a:r>
            <a:r>
              <a:rPr lang="sw-KE" b="1" dirty="0">
                <a:solidFill>
                  <a:schemeClr val="bg1"/>
                </a:solidFill>
                <a:effectLst/>
              </a:rPr>
              <a:t>: mwitikio wa utekelezaji wa tukio au shughuli huwa mzuri tunapotumia mitandao ya kijamii, kwani marafiki huwashawishi marafiki wenzao kutekeleza jambo flani.</a:t>
            </a:r>
          </a:p>
        </p:txBody>
      </p:sp>
    </p:spTree>
    <p:extLst>
      <p:ext uri="{BB962C8B-B14F-4D97-AF65-F5344CB8AC3E}">
        <p14:creationId xmlns:p14="http://schemas.microsoft.com/office/powerpoint/2010/main" val="4264153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470852"/>
            <a:ext cx="10244667" cy="1016000"/>
          </a:xfrm>
        </p:spPr>
        <p:txBody>
          <a:bodyPr/>
          <a:lstStyle/>
          <a:p>
            <a:pPr algn="l"/>
            <a:r>
              <a:rPr lang="en-GB" b="1" dirty="0">
                <a:solidFill>
                  <a:schemeClr val="bg1"/>
                </a:solidFill>
              </a:rPr>
              <a:t>Mambo </a:t>
            </a:r>
            <a:r>
              <a:rPr lang="en-GB" b="1" dirty="0" err="1">
                <a:solidFill>
                  <a:schemeClr val="bg1"/>
                </a:solidFill>
              </a:rPr>
              <a:t>ya</a:t>
            </a:r>
            <a:r>
              <a:rPr lang="en-GB" b="1" dirty="0">
                <a:solidFill>
                  <a:schemeClr val="bg1"/>
                </a:solidFill>
              </a:rPr>
              <a:t> </a:t>
            </a:r>
            <a:r>
              <a:rPr lang="en-GB" b="1" dirty="0" err="1">
                <a:solidFill>
                  <a:schemeClr val="bg1"/>
                </a:solidFill>
              </a:rPr>
              <a:t>muhimu</a:t>
            </a:r>
            <a:r>
              <a:rPr lang="en-GB" b="1" dirty="0">
                <a:solidFill>
                  <a:schemeClr val="bg1"/>
                </a:solidFill>
              </a:rPr>
              <a:t> </a:t>
            </a:r>
            <a:r>
              <a:rPr lang="en-GB" b="1" dirty="0" err="1">
                <a:solidFill>
                  <a:schemeClr val="bg1"/>
                </a:solidFill>
              </a:rPr>
              <a:t>kufahamu</a:t>
            </a:r>
            <a:endParaRPr lang="sw-KE" b="1" dirty="0">
              <a:solidFill>
                <a:schemeClr val="bg1"/>
              </a:solidFill>
            </a:endParaRPr>
          </a:p>
        </p:txBody>
      </p:sp>
      <p:sp>
        <p:nvSpPr>
          <p:cNvPr id="3" name="Content Placeholder 2"/>
          <p:cNvSpPr>
            <a:spLocks noGrp="1"/>
          </p:cNvSpPr>
          <p:nvPr>
            <p:ph idx="1"/>
          </p:nvPr>
        </p:nvSpPr>
        <p:spPr>
          <a:xfrm>
            <a:off x="254000" y="3486853"/>
            <a:ext cx="10244667" cy="2566814"/>
          </a:xfrm>
        </p:spPr>
        <p:txBody>
          <a:bodyPr>
            <a:normAutofit fontScale="70000" lnSpcReduction="20000"/>
          </a:bodyPr>
          <a:lstStyle/>
          <a:p>
            <a:pPr lvl="0"/>
            <a:r>
              <a:rPr lang="sw-KE" b="1" u="sng" dirty="0">
                <a:solidFill>
                  <a:schemeClr val="bg1"/>
                </a:solidFill>
                <a:effectLst/>
              </a:rPr>
              <a:t>Hukupatia marafiki</a:t>
            </a:r>
            <a:r>
              <a:rPr lang="sw-KE" b="1" dirty="0">
                <a:solidFill>
                  <a:schemeClr val="bg1"/>
                </a:solidFill>
                <a:effectLst/>
              </a:rPr>
              <a:t>: wapya na wale wa zamani. Watu ambao hukuwa na ukaribu nao, unaweza ukajenga nao urafiki kwa njia ya mitandao ya kijamii</a:t>
            </a:r>
          </a:p>
          <a:p>
            <a:pPr lvl="0"/>
            <a:r>
              <a:rPr lang="sw-KE" b="1" u="sng" dirty="0">
                <a:solidFill>
                  <a:schemeClr val="bg1"/>
                </a:solidFill>
                <a:effectLst/>
              </a:rPr>
              <a:t>Inakusaidia kuwafahamu watu wako vizuri</a:t>
            </a:r>
            <a:r>
              <a:rPr lang="sw-KE" b="1" dirty="0">
                <a:solidFill>
                  <a:schemeClr val="bg1"/>
                </a:solidFill>
                <a:effectLst/>
              </a:rPr>
              <a:t>: jambo kubwa si nani kuonekana jinsi ulivyo sahihi ila jambo kubwa ni kutoa mawazo yako, hisia zako na kuonyesha picha ya ubinadamu wako.</a:t>
            </a:r>
          </a:p>
          <a:p>
            <a:pPr lvl="0"/>
            <a:r>
              <a:rPr lang="sw-KE" b="1" u="sng" dirty="0">
                <a:solidFill>
                  <a:schemeClr val="bg1"/>
                </a:solidFill>
                <a:effectLst/>
              </a:rPr>
              <a:t>Kuna ushawishi mkubwa </a:t>
            </a:r>
            <a:r>
              <a:rPr lang="sw-KE" b="1" u="sng" dirty="0" err="1">
                <a:solidFill>
                  <a:schemeClr val="bg1"/>
                </a:solidFill>
                <a:effectLst/>
              </a:rPr>
              <a:t>sana</a:t>
            </a:r>
            <a:r>
              <a:rPr lang="sw-KE" b="1" dirty="0" err="1">
                <a:solidFill>
                  <a:schemeClr val="bg1"/>
                </a:solidFill>
                <a:effectLst/>
              </a:rPr>
              <a:t>:katika</a:t>
            </a:r>
            <a:r>
              <a:rPr lang="sw-KE" b="1" dirty="0">
                <a:solidFill>
                  <a:schemeClr val="bg1"/>
                </a:solidFill>
                <a:effectLst/>
              </a:rPr>
              <a:t> hii mitandao ya kijamii: kwa sababu ya shinikizo rika, shinikizo jamii au ushawishi wa msemaji ikiwa anao mvuto kwa wana kundi.</a:t>
            </a:r>
          </a:p>
        </p:txBody>
      </p:sp>
    </p:spTree>
    <p:extLst>
      <p:ext uri="{BB962C8B-B14F-4D97-AF65-F5344CB8AC3E}">
        <p14:creationId xmlns:p14="http://schemas.microsoft.com/office/powerpoint/2010/main" val="19640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02" y="2953694"/>
            <a:ext cx="10244667" cy="778939"/>
          </a:xfrm>
        </p:spPr>
        <p:txBody>
          <a:bodyPr>
            <a:normAutofit/>
          </a:bodyPr>
          <a:lstStyle/>
          <a:p>
            <a:pPr algn="l"/>
            <a:r>
              <a:rPr lang="sw-KE" b="1" dirty="0">
                <a:solidFill>
                  <a:schemeClr val="bg1"/>
                </a:solidFill>
                <a:effectLst/>
              </a:rPr>
              <a:t>Faida za kuitutmia mitandao ya kijamii</a:t>
            </a:r>
            <a:endParaRPr lang="sw-KE" b="1" dirty="0">
              <a:solidFill>
                <a:schemeClr val="bg1"/>
              </a:solidFill>
            </a:endParaRPr>
          </a:p>
        </p:txBody>
      </p:sp>
      <p:sp>
        <p:nvSpPr>
          <p:cNvPr id="3" name="Content Placeholder 2"/>
          <p:cNvSpPr>
            <a:spLocks noGrp="1"/>
          </p:cNvSpPr>
          <p:nvPr>
            <p:ph idx="1"/>
          </p:nvPr>
        </p:nvSpPr>
        <p:spPr>
          <a:xfrm>
            <a:off x="254000" y="3767667"/>
            <a:ext cx="10244667" cy="2228148"/>
          </a:xfrm>
        </p:spPr>
        <p:txBody>
          <a:bodyPr>
            <a:normAutofit fontScale="85000" lnSpcReduction="20000"/>
          </a:bodyPr>
          <a:lstStyle/>
          <a:p>
            <a:pPr lvl="0"/>
            <a:r>
              <a:rPr lang="sw-KE" b="1" dirty="0">
                <a:solidFill>
                  <a:schemeClr val="bg1"/>
                </a:solidFill>
                <a:effectLst/>
              </a:rPr>
              <a:t>Kuvumiliana. </a:t>
            </a:r>
            <a:r>
              <a:rPr lang="sw-KE" i="1" dirty="0">
                <a:solidFill>
                  <a:schemeClr val="bg1"/>
                </a:solidFill>
                <a:effectLst/>
              </a:rPr>
              <a:t>Mitandao ya kijamii ni mizuri sana kwa kuficha tofaui zetu. Huoni mwonekano, rangi ya mtu au umbo lake. Mtu anashughulika na umuhimu au uzito wa habari tu; </a:t>
            </a:r>
            <a:r>
              <a:rPr lang="sw-KE" i="1" dirty="0" err="1">
                <a:solidFill>
                  <a:schemeClr val="bg1"/>
                </a:solidFill>
                <a:effectLst/>
              </a:rPr>
              <a:t>hatushughuliki</a:t>
            </a:r>
            <a:r>
              <a:rPr lang="sw-KE" i="1" dirty="0">
                <a:solidFill>
                  <a:schemeClr val="bg1"/>
                </a:solidFill>
                <a:effectLst/>
              </a:rPr>
              <a:t> na mtu.</a:t>
            </a:r>
          </a:p>
          <a:p>
            <a:pPr lvl="0"/>
            <a:endParaRPr lang="sw-KE" i="1" dirty="0">
              <a:solidFill>
                <a:schemeClr val="bg1"/>
              </a:solidFill>
              <a:effectLst/>
            </a:endParaRPr>
          </a:p>
          <a:p>
            <a:pPr lvl="0"/>
            <a:r>
              <a:rPr lang="sw-KE" b="1" dirty="0">
                <a:solidFill>
                  <a:schemeClr val="bg1"/>
                </a:solidFill>
                <a:effectLst/>
              </a:rPr>
              <a:t>Urafiki. </a:t>
            </a:r>
            <a:r>
              <a:rPr lang="sw-KE" i="1" dirty="0">
                <a:solidFill>
                  <a:schemeClr val="bg1"/>
                </a:solidFill>
                <a:effectLst/>
              </a:rPr>
              <a:t>Mitandao ni kama muunganiko wa mafundo. Unarafiki ambaye anamjua rafiki mwingine awezaye kukuunganisha na kundi flani la watu. </a:t>
            </a:r>
          </a:p>
        </p:txBody>
      </p:sp>
    </p:spTree>
    <p:extLst>
      <p:ext uri="{BB962C8B-B14F-4D97-AF65-F5344CB8AC3E}">
        <p14:creationId xmlns:p14="http://schemas.microsoft.com/office/powerpoint/2010/main" val="53409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28334"/>
            <a:ext cx="9889067" cy="778939"/>
          </a:xfrm>
        </p:spPr>
        <p:txBody>
          <a:bodyPr>
            <a:normAutofit/>
          </a:bodyPr>
          <a:lstStyle/>
          <a:p>
            <a:pPr algn="l"/>
            <a:r>
              <a:rPr lang="sw-KE" b="1" dirty="0">
                <a:solidFill>
                  <a:schemeClr val="bg1"/>
                </a:solidFill>
                <a:effectLst/>
              </a:rPr>
              <a:t>Faida za kuitutmia mitandao ya kijamii</a:t>
            </a:r>
            <a:endParaRPr lang="sw-KE" b="1" dirty="0">
              <a:solidFill>
                <a:schemeClr val="bg1"/>
              </a:solidFill>
            </a:endParaRPr>
          </a:p>
        </p:txBody>
      </p:sp>
      <p:sp>
        <p:nvSpPr>
          <p:cNvPr id="3" name="Content Placeholder 2"/>
          <p:cNvSpPr>
            <a:spLocks noGrp="1"/>
          </p:cNvSpPr>
          <p:nvPr>
            <p:ph idx="1"/>
          </p:nvPr>
        </p:nvSpPr>
        <p:spPr>
          <a:xfrm>
            <a:off x="609600" y="3259667"/>
            <a:ext cx="9889067" cy="2736148"/>
          </a:xfrm>
        </p:spPr>
        <p:txBody>
          <a:bodyPr>
            <a:normAutofit fontScale="62500" lnSpcReduction="20000"/>
          </a:bodyPr>
          <a:lstStyle/>
          <a:p>
            <a:pPr lvl="0"/>
            <a:r>
              <a:rPr lang="sw-KE" b="1" dirty="0">
                <a:solidFill>
                  <a:schemeClr val="bg1"/>
                </a:solidFill>
                <a:effectLst/>
              </a:rPr>
              <a:t>Kuendana na mazingira. </a:t>
            </a:r>
            <a:r>
              <a:rPr lang="sw-KE" i="1" dirty="0">
                <a:solidFill>
                  <a:schemeClr val="bg1"/>
                </a:solidFill>
                <a:effectLst/>
              </a:rPr>
              <a:t>Habari zinazotumwa kwa mitandao ya kijamii zaweza kwenda kwa mazingira yoyote na kumfikia yeyote bila kujali mitazamo yake mwitikio wake.</a:t>
            </a:r>
          </a:p>
          <a:p>
            <a:pPr lvl="0"/>
            <a:endParaRPr lang="sw-KE" i="1" dirty="0">
              <a:solidFill>
                <a:schemeClr val="bg1"/>
              </a:solidFill>
              <a:effectLst/>
            </a:endParaRPr>
          </a:p>
          <a:p>
            <a:pPr lvl="0"/>
            <a:r>
              <a:rPr lang="sw-KE" b="1" dirty="0">
                <a:solidFill>
                  <a:schemeClr val="bg1"/>
                </a:solidFill>
                <a:effectLst/>
              </a:rPr>
              <a:t>Kuunganika na jamii. </a:t>
            </a:r>
            <a:r>
              <a:rPr lang="sw-KE" i="1" dirty="0">
                <a:solidFill>
                  <a:schemeClr val="bg1"/>
                </a:solidFill>
                <a:effectLst/>
              </a:rPr>
              <a:t>Makundi hiuundwa ili kuwe na kujumuika pamoja kama wanajamii moja.</a:t>
            </a:r>
          </a:p>
          <a:p>
            <a:pPr lvl="0"/>
            <a:endParaRPr lang="sw-KE" i="1" dirty="0">
              <a:solidFill>
                <a:schemeClr val="bg1"/>
              </a:solidFill>
              <a:effectLst/>
            </a:endParaRPr>
          </a:p>
          <a:p>
            <a:pPr lvl="0"/>
            <a:r>
              <a:rPr lang="sw-KE" b="1" dirty="0">
                <a:solidFill>
                  <a:schemeClr val="bg1"/>
                </a:solidFill>
                <a:effectLst/>
              </a:rPr>
              <a:t>Habari huru. </a:t>
            </a:r>
            <a:r>
              <a:rPr lang="sw-KE" i="1" dirty="0">
                <a:solidFill>
                  <a:schemeClr val="bg1"/>
                </a:solidFill>
                <a:effectLst/>
              </a:rPr>
              <a:t>Katika miaka iliyopita, waandshi wa habari walichambua nini kizungumziwe katika runinga au katika redio. Sasa hivi kila mtu anaouhuru wa kusema anavojisikia na kutoa habari yake nila kizuizi (alimradi tu hapingani na sharia ya nchi).</a:t>
            </a:r>
          </a:p>
        </p:txBody>
      </p:sp>
    </p:spTree>
    <p:extLst>
      <p:ext uri="{BB962C8B-B14F-4D97-AF65-F5344CB8AC3E}">
        <p14:creationId xmlns:p14="http://schemas.microsoft.com/office/powerpoint/2010/main" val="135549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666999"/>
            <a:ext cx="10972800" cy="724046"/>
          </a:xfrm>
        </p:spPr>
        <p:txBody>
          <a:bodyPr>
            <a:normAutofit fontScale="90000"/>
          </a:bodyPr>
          <a:lstStyle/>
          <a:p>
            <a:pPr algn="l"/>
            <a:r>
              <a:rPr lang="sw-KE" b="1" dirty="0">
                <a:solidFill>
                  <a:schemeClr val="bg1"/>
                </a:solidFill>
                <a:effectLst/>
              </a:rPr>
              <a:t>Faida za kuitutmia mitandao ya kijamii</a:t>
            </a:r>
            <a:endParaRPr lang="sw-KE" b="1" dirty="0">
              <a:solidFill>
                <a:schemeClr val="bg1"/>
              </a:solidFill>
            </a:endParaRPr>
          </a:p>
        </p:txBody>
      </p:sp>
      <p:sp>
        <p:nvSpPr>
          <p:cNvPr id="3" name="Content Placeholder 2"/>
          <p:cNvSpPr>
            <a:spLocks noGrp="1"/>
          </p:cNvSpPr>
          <p:nvPr>
            <p:ph idx="1"/>
          </p:nvPr>
        </p:nvSpPr>
        <p:spPr>
          <a:xfrm>
            <a:off x="624198" y="3391046"/>
            <a:ext cx="9889067" cy="2736148"/>
          </a:xfrm>
        </p:spPr>
        <p:txBody>
          <a:bodyPr>
            <a:normAutofit fontScale="92500" lnSpcReduction="10000"/>
          </a:bodyPr>
          <a:lstStyle/>
          <a:p>
            <a:pPr lvl="0"/>
            <a:r>
              <a:rPr lang="sw-KE" b="1" dirty="0">
                <a:solidFill>
                  <a:schemeClr val="bg1"/>
                </a:solidFill>
                <a:effectLst/>
              </a:rPr>
              <a:t>Habari inaweza kuenea ulimwengu mzima bila kujali</a:t>
            </a:r>
            <a:r>
              <a:rPr lang="sw-KE" b="1" i="1" dirty="0">
                <a:solidFill>
                  <a:schemeClr val="bg1"/>
                </a:solidFill>
                <a:effectLst/>
              </a:rPr>
              <a:t> </a:t>
            </a:r>
            <a:r>
              <a:rPr lang="sw-KE" b="1" dirty="0">
                <a:solidFill>
                  <a:schemeClr val="bg1"/>
                </a:solidFill>
                <a:effectLst/>
              </a:rPr>
              <a:t>mipaka ya kimaeneo wala masharti ya kuingia katika nyumba za watu.</a:t>
            </a:r>
          </a:p>
          <a:p>
            <a:pPr lvl="0"/>
            <a:r>
              <a:rPr lang="sw-KE" b="1" dirty="0">
                <a:solidFill>
                  <a:schemeClr val="bg1"/>
                </a:solidFill>
                <a:effectLst/>
              </a:rPr>
              <a:t>Kila mmoja anaweza kushirki vizuri kabisa katika hoja au habari inayotolewa kwa uhuru. Hakuna wa kumzuia mtu kutoa mawazo yake.</a:t>
            </a:r>
          </a:p>
        </p:txBody>
      </p:sp>
    </p:spTree>
    <p:extLst>
      <p:ext uri="{BB962C8B-B14F-4D97-AF65-F5344CB8AC3E}">
        <p14:creationId xmlns:p14="http://schemas.microsoft.com/office/powerpoint/2010/main" val="2913378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0999"/>
            <a:ext cx="9889067" cy="690739"/>
          </a:xfrm>
        </p:spPr>
        <p:txBody>
          <a:bodyPr>
            <a:normAutofit fontScale="90000"/>
          </a:bodyPr>
          <a:lstStyle/>
          <a:p>
            <a:pPr algn="l"/>
            <a:r>
              <a:rPr lang="sw-KE" b="1" dirty="0" err="1">
                <a:solidFill>
                  <a:schemeClr val="bg1"/>
                </a:solidFill>
                <a:effectLst/>
              </a:rPr>
              <a:t>Tufanye</a:t>
            </a:r>
            <a:r>
              <a:rPr lang="sw-KE" b="1" dirty="0">
                <a:solidFill>
                  <a:schemeClr val="bg1"/>
                </a:solidFill>
                <a:effectLst/>
              </a:rPr>
              <a:t> Nini Kama Kanisa?</a:t>
            </a:r>
            <a:endParaRPr lang="sw-KE" b="1" dirty="0">
              <a:solidFill>
                <a:schemeClr val="bg1"/>
              </a:solidFill>
            </a:endParaRPr>
          </a:p>
        </p:txBody>
      </p:sp>
      <p:sp>
        <p:nvSpPr>
          <p:cNvPr id="3" name="Content Placeholder 2"/>
          <p:cNvSpPr>
            <a:spLocks noGrp="1"/>
          </p:cNvSpPr>
          <p:nvPr>
            <p:ph idx="1"/>
          </p:nvPr>
        </p:nvSpPr>
        <p:spPr>
          <a:xfrm>
            <a:off x="609600" y="3611740"/>
            <a:ext cx="9889067" cy="2397481"/>
          </a:xfrm>
        </p:spPr>
        <p:txBody>
          <a:bodyPr>
            <a:normAutofit lnSpcReduction="10000"/>
          </a:bodyPr>
          <a:lstStyle/>
          <a:p>
            <a:pPr lvl="0"/>
            <a:r>
              <a:rPr lang="sw-KE" sz="2400" b="1" dirty="0">
                <a:solidFill>
                  <a:schemeClr val="bg1"/>
                </a:solidFill>
                <a:effectLst/>
              </a:rPr>
              <a:t>Tuunde makundi ya mitandao ya kijamii FACEBOOK, TWITTER, WHATSAPP, INSTAGRAM, YOUTUBE, n.k.</a:t>
            </a:r>
          </a:p>
          <a:p>
            <a:pPr lvl="0"/>
            <a:r>
              <a:rPr lang="sw-KE" sz="2400" b="1" dirty="0">
                <a:solidFill>
                  <a:schemeClr val="bg1"/>
                </a:solidFill>
                <a:effectLst/>
              </a:rPr>
              <a:t>Kiongozi wa mawasiliano, mratibu wa wasikivu, mzee wa kanisa, n.k. wawe katika makundi ya mitandao ya kijamii.</a:t>
            </a:r>
          </a:p>
          <a:p>
            <a:pPr lvl="0"/>
            <a:r>
              <a:rPr lang="sw-KE" sz="2400" b="1" dirty="0">
                <a:solidFill>
                  <a:schemeClr val="bg1"/>
                </a:solidFill>
                <a:effectLst/>
              </a:rPr>
              <a:t>Shiriki nao habari/matangazo ya kanisa</a:t>
            </a:r>
          </a:p>
          <a:p>
            <a:pPr lvl="0"/>
            <a:r>
              <a:rPr lang="sw-KE" sz="2400" b="1" dirty="0">
                <a:solidFill>
                  <a:schemeClr val="bg1"/>
                </a:solidFill>
                <a:effectLst/>
              </a:rPr>
              <a:t>Jadilini mambo ambayo yanawatatiza watu</a:t>
            </a:r>
          </a:p>
        </p:txBody>
      </p:sp>
    </p:spTree>
    <p:extLst>
      <p:ext uri="{BB962C8B-B14F-4D97-AF65-F5344CB8AC3E}">
        <p14:creationId xmlns:p14="http://schemas.microsoft.com/office/powerpoint/2010/main" val="586054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68646"/>
            <a:ext cx="9889067" cy="1016000"/>
          </a:xfrm>
        </p:spPr>
        <p:txBody>
          <a:bodyPr>
            <a:normAutofit/>
          </a:bodyPr>
          <a:lstStyle/>
          <a:p>
            <a:pPr algn="l"/>
            <a:r>
              <a:rPr lang="sw-KE" b="1" dirty="0" err="1">
                <a:solidFill>
                  <a:schemeClr val="bg1"/>
                </a:solidFill>
              </a:rPr>
              <a:t>Tufanye</a:t>
            </a:r>
            <a:r>
              <a:rPr lang="sw-KE" b="1" dirty="0">
                <a:solidFill>
                  <a:schemeClr val="bg1"/>
                </a:solidFill>
              </a:rPr>
              <a:t> Nini Kama Kanisa?</a:t>
            </a:r>
            <a:endParaRPr lang="sw-KE" dirty="0"/>
          </a:p>
        </p:txBody>
      </p:sp>
      <p:sp>
        <p:nvSpPr>
          <p:cNvPr id="3" name="Content Placeholder 2"/>
          <p:cNvSpPr>
            <a:spLocks noGrp="1"/>
          </p:cNvSpPr>
          <p:nvPr>
            <p:ph idx="1"/>
          </p:nvPr>
        </p:nvSpPr>
        <p:spPr>
          <a:xfrm>
            <a:off x="609600" y="3825519"/>
            <a:ext cx="9889067" cy="2228148"/>
          </a:xfrm>
        </p:spPr>
        <p:txBody>
          <a:bodyPr>
            <a:normAutofit fontScale="62500" lnSpcReduction="20000"/>
          </a:bodyPr>
          <a:lstStyle/>
          <a:p>
            <a:pPr lvl="0"/>
            <a:r>
              <a:rPr lang="sw-KE" b="1" dirty="0">
                <a:solidFill>
                  <a:schemeClr val="bg1"/>
                </a:solidFill>
                <a:effectLst/>
              </a:rPr>
              <a:t>Weka </a:t>
            </a:r>
            <a:r>
              <a:rPr lang="sw-KE" b="1" dirty="0" err="1">
                <a:solidFill>
                  <a:schemeClr val="bg1"/>
                </a:solidFill>
                <a:effectLst/>
              </a:rPr>
              <a:t>post</a:t>
            </a:r>
            <a:r>
              <a:rPr lang="sw-KE" b="1" dirty="0">
                <a:solidFill>
                  <a:schemeClr val="bg1"/>
                </a:solidFill>
                <a:effectLst/>
              </a:rPr>
              <a:t> za kutangaza hudum</a:t>
            </a:r>
            <a:r>
              <a:rPr lang="sw-KE" b="1" dirty="0">
                <a:solidFill>
                  <a:schemeClr val="bg1"/>
                </a:solidFill>
              </a:rPr>
              <a:t>a za kanisa kila juma, Mfano: Ibada za </a:t>
            </a:r>
            <a:r>
              <a:rPr lang="sw-KE" b="1" dirty="0" err="1">
                <a:solidFill>
                  <a:schemeClr val="bg1"/>
                </a:solidFill>
              </a:rPr>
              <a:t>jumatano</a:t>
            </a:r>
            <a:r>
              <a:rPr lang="sw-KE" b="1" dirty="0">
                <a:solidFill>
                  <a:schemeClr val="bg1"/>
                </a:solidFill>
              </a:rPr>
              <a:t> na Lesoni</a:t>
            </a:r>
            <a:endParaRPr lang="sw-KE" b="1" dirty="0">
              <a:solidFill>
                <a:schemeClr val="bg1"/>
              </a:solidFill>
              <a:effectLst/>
            </a:endParaRPr>
          </a:p>
          <a:p>
            <a:pPr lvl="0"/>
            <a:r>
              <a:rPr lang="sw-KE" b="1" dirty="0">
                <a:solidFill>
                  <a:schemeClr val="bg1"/>
                </a:solidFill>
                <a:effectLst/>
              </a:rPr>
              <a:t>Tumia mitandao ya kijamii kuwasiliana na wanakamati wenzako wa Mawasiliano</a:t>
            </a:r>
          </a:p>
          <a:p>
            <a:pPr lvl="0"/>
            <a:r>
              <a:rPr lang="sw-KE" b="1" dirty="0">
                <a:solidFill>
                  <a:schemeClr val="bg1"/>
                </a:solidFill>
                <a:effectLst/>
              </a:rPr>
              <a:t>Tangaza vyombo vya habari vya Kanisa</a:t>
            </a:r>
          </a:p>
          <a:p>
            <a:pPr lvl="0"/>
            <a:r>
              <a:rPr lang="sw-KE" b="1" dirty="0">
                <a:solidFill>
                  <a:schemeClr val="bg1"/>
                </a:solidFill>
                <a:effectLst/>
              </a:rPr>
              <a:t>Tumia facebook, twitter na whatsapp kuunda </a:t>
            </a:r>
            <a:r>
              <a:rPr lang="sw-KE" b="1" dirty="0" err="1">
                <a:solidFill>
                  <a:schemeClr val="bg1"/>
                </a:solidFill>
                <a:effectLst/>
              </a:rPr>
              <a:t>Magroup</a:t>
            </a:r>
            <a:r>
              <a:rPr lang="sw-KE" b="1" dirty="0">
                <a:solidFill>
                  <a:schemeClr val="bg1"/>
                </a:solidFill>
                <a:effectLst/>
              </a:rPr>
              <a:t> ya kuwasiliana na washiriki</a:t>
            </a:r>
          </a:p>
          <a:p>
            <a:pPr lvl="0"/>
            <a:r>
              <a:rPr lang="sw-KE" b="1" dirty="0">
                <a:solidFill>
                  <a:schemeClr val="bg1"/>
                </a:solidFill>
                <a:effectLst/>
              </a:rPr>
              <a:t>Fanya Uinjilisti Mtandaoni. Mafundisho ya Biblia, Imani za msingi, Ibada Live,</a:t>
            </a:r>
          </a:p>
          <a:p>
            <a:pPr lvl="0"/>
            <a:r>
              <a:rPr lang="sw-KE" b="1" dirty="0">
                <a:solidFill>
                  <a:schemeClr val="bg1"/>
                </a:solidFill>
                <a:effectLst/>
              </a:rPr>
              <a:t>Fuatilia maoni ya watu unapo-</a:t>
            </a:r>
            <a:r>
              <a:rPr lang="sw-KE" b="1" dirty="0" err="1">
                <a:solidFill>
                  <a:schemeClr val="bg1"/>
                </a:solidFill>
                <a:effectLst/>
              </a:rPr>
              <a:t>post</a:t>
            </a:r>
            <a:r>
              <a:rPr lang="sw-KE" b="1" dirty="0">
                <a:solidFill>
                  <a:schemeClr val="bg1"/>
                </a:solidFill>
                <a:effectLst/>
              </a:rPr>
              <a:t> kitu ili </a:t>
            </a:r>
            <a:r>
              <a:rPr lang="sw-KE" b="1" dirty="0" err="1">
                <a:solidFill>
                  <a:schemeClr val="bg1"/>
                </a:solidFill>
                <a:effectLst/>
              </a:rPr>
              <a:t>ikusaidie</a:t>
            </a:r>
            <a:r>
              <a:rPr lang="sw-KE" b="1" dirty="0">
                <a:solidFill>
                  <a:schemeClr val="bg1"/>
                </a:solidFill>
                <a:effectLst/>
              </a:rPr>
              <a:t> kujua mtazamo wa wanajamii</a:t>
            </a:r>
          </a:p>
        </p:txBody>
      </p:sp>
    </p:spTree>
    <p:extLst>
      <p:ext uri="{BB962C8B-B14F-4D97-AF65-F5344CB8AC3E}">
        <p14:creationId xmlns:p14="http://schemas.microsoft.com/office/powerpoint/2010/main" val="1068175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Image result for communication gadget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194" y="2331251"/>
            <a:ext cx="5854092" cy="28940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57867"/>
            <a:ext cx="5213236" cy="677333"/>
          </a:xfrm>
          <a:solidFill>
            <a:schemeClr val="accent5">
              <a:lumMod val="50000"/>
            </a:schemeClr>
          </a:solidFill>
          <a:ln>
            <a:noFill/>
          </a:ln>
        </p:spPr>
        <p:txBody>
          <a:bodyPr>
            <a:noAutofit/>
          </a:bodyPr>
          <a:lstStyle/>
          <a:p>
            <a:pPr algn="r"/>
            <a:r>
              <a:rPr lang="en-GB" sz="3111" b="1" dirty="0" err="1">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Jitahidi</a:t>
            </a:r>
            <a:r>
              <a:rPr lang="en-GB" sz="3111" b="1" dirty="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 Uwe </a:t>
            </a:r>
            <a:r>
              <a:rPr lang="en-GB" sz="3111" b="1" dirty="0" err="1">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na</a:t>
            </a:r>
            <a:r>
              <a:rPr lang="en-GB" sz="3111" b="1" dirty="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GB" sz="3111" b="1" dirty="0" err="1">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Vifaa</a:t>
            </a:r>
            <a:r>
              <a:rPr lang="en-GB" sz="3111" b="1" dirty="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 </a:t>
            </a:r>
            <a:r>
              <a:rPr lang="en-GB" sz="3111" b="1" dirty="0" err="1">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rPr>
              <a:t>Hivi</a:t>
            </a:r>
            <a:endParaRPr lang="sw-KE" sz="3111" b="1" dirty="0">
              <a:solidFill>
                <a:schemeClr val="bg1"/>
              </a:solidFill>
              <a:effectLst>
                <a:outerShdw blurRad="38100" dist="38100" dir="2700000" algn="tl">
                  <a:srgbClr val="000000">
                    <a:alpha val="43137"/>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pic>
        <p:nvPicPr>
          <p:cNvPr id="3" name="Picture 2"/>
          <p:cNvPicPr>
            <a:picLocks noChangeAspect="1"/>
          </p:cNvPicPr>
          <p:nvPr/>
        </p:nvPicPr>
        <p:blipFill>
          <a:blip r:embed="rId4">
            <a:duotone>
              <a:schemeClr val="accent1">
                <a:shade val="45000"/>
                <a:satMod val="135000"/>
              </a:schemeClr>
              <a:prstClr val="white"/>
            </a:duotone>
          </a:blip>
          <a:stretch>
            <a:fillRect/>
          </a:stretch>
        </p:blipFill>
        <p:spPr>
          <a:xfrm>
            <a:off x="6626286" y="2331251"/>
            <a:ext cx="3196356" cy="2894060"/>
          </a:xfrm>
          <a:prstGeom prst="rect">
            <a:avLst/>
          </a:prstGeom>
        </p:spPr>
      </p:pic>
    </p:spTree>
    <p:extLst>
      <p:ext uri="{BB962C8B-B14F-4D97-AF65-F5344CB8AC3E}">
        <p14:creationId xmlns:p14="http://schemas.microsoft.com/office/powerpoint/2010/main" val="310692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381000"/>
            <a:ext cx="1049866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502" y="4232714"/>
            <a:ext cx="8212667" cy="1323439"/>
          </a:xfrm>
          <a:prstGeom prst="rect">
            <a:avLst/>
          </a:prstGeom>
          <a:solidFill>
            <a:schemeClr val="tx1">
              <a:alpha val="17000"/>
            </a:schemeClr>
          </a:solidFill>
        </p:spPr>
        <p:txBody>
          <a:bodyPr wrap="square" lIns="91440" tIns="45720" rIns="91440" bIns="45720">
            <a:spAutoFit/>
          </a:bodyPr>
          <a:lstStyle/>
          <a:p>
            <a:pPr algn="ctr" defTabSz="914391"/>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Kumcha</a:t>
            </a:r>
            <a:r>
              <a:rPr lang="en-US" sz="2667" b="1" dirty="0">
                <a:solidFill>
                  <a:prstClr val="black"/>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3111" b="1" u="sng" dirty="0">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Bwana </a:t>
            </a:r>
            <a:r>
              <a:rPr lang="en-US" sz="3111" b="1" u="sng" dirty="0" err="1">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ni</a:t>
            </a:r>
            <a:r>
              <a:rPr lang="en-US" sz="3111" b="1" u="sng" dirty="0">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 </a:t>
            </a:r>
            <a:r>
              <a:rPr lang="en-US" sz="3111" b="1" u="sng" dirty="0" err="1">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chanzo</a:t>
            </a:r>
            <a:r>
              <a:rPr lang="en-US" sz="3111" b="1" u="sng" dirty="0">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 cha </a:t>
            </a:r>
            <a:r>
              <a:rPr lang="en-US" sz="3111" b="1" u="sng" dirty="0" err="1">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maarifa</a:t>
            </a:r>
            <a:r>
              <a:rPr lang="en-US" sz="2667" b="1" dirty="0">
                <a:solidFill>
                  <a:srgbClr val="4BACC6">
                    <a:lumMod val="50000"/>
                  </a:srgbClr>
                </a:solidFill>
                <a:highlight>
                  <a:srgbClr val="C0C0C0"/>
                </a:highlight>
                <a:latin typeface="Advent Sans Logo" panose="020B0502040504020204" pitchFamily="34" charset="0"/>
                <a:ea typeface="Advent Sans Logo" panose="020B0502040504020204" pitchFamily="34" charset="0"/>
                <a:cs typeface="Advent Sans Logo" panose="020B0502040504020204" pitchFamily="34" charset="0"/>
              </a:rPr>
              <a:t>,</a:t>
            </a:r>
            <a:r>
              <a:rPr lang="en-US" sz="2667" b="1" dirty="0">
                <a:solidFill>
                  <a:srgbClr val="4BACC6">
                    <a:lumMod val="50000"/>
                  </a:srgbClr>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Bali </a:t>
            </a:r>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wapumbavu</a:t>
            </a:r>
            <a:r>
              <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hudharau</a:t>
            </a:r>
            <a:r>
              <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hekima</a:t>
            </a:r>
            <a:r>
              <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na</a:t>
            </a:r>
            <a:r>
              <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 </a:t>
            </a:r>
            <a:r>
              <a:rPr lang="en-US" sz="2667"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adabu</a:t>
            </a:r>
            <a:endParaRPr lang="en-US" sz="2667"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endParaRPr>
          </a:p>
          <a:p>
            <a:pPr algn="ctr" defTabSz="914391"/>
            <a:r>
              <a:rPr lang="en-US" sz="2222" b="1" dirty="0" err="1">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Mithali</a:t>
            </a:r>
            <a:r>
              <a:rPr lang="en-US" sz="2222" b="1" dirty="0">
                <a:solidFill>
                  <a:prstClr val="white"/>
                </a:solidFill>
                <a:latin typeface="Advent Sans Logo" panose="020B0502040504020204" pitchFamily="34" charset="0"/>
                <a:ea typeface="Advent Sans Logo" panose="020B0502040504020204" pitchFamily="34" charset="0"/>
                <a:cs typeface="Advent Sans Logo" panose="020B0502040504020204" pitchFamily="34" charset="0"/>
              </a:rPr>
              <a:t> 1:7</a:t>
            </a:r>
            <a:endParaRPr lang="en-US" sz="2222" b="1" dirty="0">
              <a:ln w="18415" cmpd="sng">
                <a:noFill/>
                <a:prstDash val="solid"/>
              </a:ln>
              <a:solidFill>
                <a:prstClr val="white"/>
              </a:solidFill>
              <a:effectLst>
                <a:outerShdw blurRad="63500" dir="3600000" algn="tl" rotWithShape="0">
                  <a:srgbClr val="000000">
                    <a:alpha val="70000"/>
                  </a:srgbClr>
                </a:outerShdw>
              </a:effectLst>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Rectangle 4">
            <a:extLst>
              <a:ext uri="{FF2B5EF4-FFF2-40B4-BE49-F238E27FC236}">
                <a16:creationId xmlns:a16="http://schemas.microsoft.com/office/drawing/2014/main" id="{15481A9F-EDFB-1A40-A927-1323D170C838}"/>
              </a:ext>
            </a:extLst>
          </p:cNvPr>
          <p:cNvSpPr/>
          <p:nvPr/>
        </p:nvSpPr>
        <p:spPr>
          <a:xfrm>
            <a:off x="733503" y="764684"/>
            <a:ext cx="5362498" cy="923330"/>
          </a:xfrm>
          <a:prstGeom prst="rect">
            <a:avLst/>
          </a:prstGeom>
          <a:noFill/>
        </p:spPr>
        <p:txBody>
          <a:bodyPr wrap="square" lIns="91440" tIns="45720" rIns="91440" bIns="45720">
            <a:spAutoFit/>
          </a:bodyPr>
          <a:lstStyle/>
          <a:p>
            <a:pPr defTabSz="914391"/>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Mungu</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ameruhusu</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Maarifa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kuongezeka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kwa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sababu</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duniani</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anawatu</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wake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ambao</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anajua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watayatumia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kwa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ajili</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ya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kazi</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ya</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Mungu</a:t>
            </a:r>
            <a:r>
              <a:rPr lang="en-US" b="1" dirty="0">
                <a:solidFill>
                  <a:prstClr val="white"/>
                </a:solidFill>
                <a:latin typeface="Times New Roman" panose="02020603050405020304" pitchFamily="18" charset="0"/>
                <a:ea typeface="Advent Sans Logo" panose="020B0502040504020204" pitchFamily="34" charset="0"/>
                <a:cs typeface="Times New Roman" panose="02020603050405020304" pitchFamily="18" charset="0"/>
              </a:rPr>
              <a:t>.</a:t>
            </a:r>
            <a:endParaRPr lang="en-US" sz="1600" b="1" dirty="0">
              <a:ln w="18415" cmpd="sng">
                <a:noFill/>
                <a:prstDash val="solid"/>
              </a:ln>
              <a:solidFill>
                <a:prstClr val="white"/>
              </a:solidFill>
              <a:effectLst>
                <a:outerShdw blurRad="63500" dir="3600000" algn="tl" rotWithShape="0">
                  <a:srgbClr val="000000">
                    <a:alpha val="70000"/>
                  </a:srgbClr>
                </a:outerShdw>
              </a:effectLst>
              <a:latin typeface="Times New Roman" panose="02020603050405020304" pitchFamily="18" charset="0"/>
              <a:ea typeface="Advent Sans Logo" panose="020B0502040504020204" pitchFamily="34" charset="0"/>
              <a:cs typeface="Times New Roman" panose="02020603050405020304" pitchFamily="18" charset="0"/>
            </a:endParaRPr>
          </a:p>
        </p:txBody>
      </p:sp>
    </p:spTree>
    <p:extLst>
      <p:ext uri="{BB962C8B-B14F-4D97-AF65-F5344CB8AC3E}">
        <p14:creationId xmlns:p14="http://schemas.microsoft.com/office/powerpoint/2010/main" val="162256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l="9056" t="24712" r="-91" b="272"/>
          <a:stretch/>
        </p:blipFill>
        <p:spPr bwMode="auto">
          <a:xfrm>
            <a:off x="0" y="373062"/>
            <a:ext cx="965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CC64FAD-D7FF-4876-9C34-3E9ABEB14E3F}"/>
              </a:ext>
            </a:extLst>
          </p:cNvPr>
          <p:cNvPicPr>
            <a:picLocks noChangeAspect="1" noChangeArrowheads="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0417" r="39583"/>
          <a:stretch/>
        </p:blipFill>
        <p:spPr bwMode="auto">
          <a:xfrm>
            <a:off x="5249334" y="373062"/>
            <a:ext cx="524933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60FB9D8-A87F-124F-9481-18755963CA88}"/>
              </a:ext>
            </a:extLst>
          </p:cNvPr>
          <p:cNvSpPr txBox="1"/>
          <p:nvPr/>
        </p:nvSpPr>
        <p:spPr>
          <a:xfrm>
            <a:off x="5448302" y="5022323"/>
            <a:ext cx="4851396" cy="1323439"/>
          </a:xfrm>
          <a:prstGeom prst="rect">
            <a:avLst/>
          </a:prstGeom>
          <a:noFill/>
        </p:spPr>
        <p:txBody>
          <a:bodyPr wrap="square" rtlCol="0">
            <a:spAutoFit/>
          </a:bodyPr>
          <a:lstStyle/>
          <a:p>
            <a:pPr algn="r" defTabSz="914391"/>
            <a:r>
              <a:rPr lang="en-US" sz="2000" b="1" dirty="0" err="1">
                <a:solidFill>
                  <a:prstClr val="white"/>
                </a:solidFill>
                <a:effectLst>
                  <a:outerShdw blurRad="38100" dist="38100" dir="2700000" algn="tl">
                    <a:srgbClr val="000000">
                      <a:alpha val="43137"/>
                    </a:srgbClr>
                  </a:outerShdw>
                </a:effectLst>
                <a:latin typeface="Calibri"/>
              </a:rPr>
              <a:t>Uwepo</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wa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simu</a:t>
            </a:r>
            <a:r>
              <a:rPr lang="en-US" sz="2000" b="1" dirty="0">
                <a:solidFill>
                  <a:prstClr val="white"/>
                </a:solidFill>
                <a:effectLst>
                  <a:outerShdw blurRad="38100" dist="38100" dir="2700000" algn="tl">
                    <a:srgbClr val="000000">
                      <a:alpha val="43137"/>
                    </a:srgbClr>
                  </a:outerShdw>
                </a:effectLst>
                <a:latin typeface="Calibri"/>
              </a:rPr>
              <a:t> za </a:t>
            </a:r>
            <a:r>
              <a:rPr lang="en-US" sz="2000" b="1" dirty="0" err="1">
                <a:solidFill>
                  <a:prstClr val="white"/>
                </a:solidFill>
                <a:effectLst>
                  <a:outerShdw blurRad="38100" dist="38100" dir="2700000" algn="tl">
                    <a:srgbClr val="000000">
                      <a:alpha val="43137"/>
                    </a:srgbClr>
                  </a:outerShdw>
                </a:effectLst>
                <a:latin typeface="Calibri"/>
              </a:rPr>
              <a:t>mkononi</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na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Komputa</a:t>
            </a:r>
            <a:r>
              <a:rPr lang="en-US" sz="2000" b="1" dirty="0">
                <a:solidFill>
                  <a:prstClr val="white"/>
                </a:solidFill>
                <a:effectLst>
                  <a:outerShdw blurRad="38100" dist="38100" dir="2700000" algn="tl">
                    <a:srgbClr val="000000">
                      <a:alpha val="43137"/>
                    </a:srgbClr>
                  </a:outerShdw>
                </a:effectLst>
                <a:latin typeface="Calibri"/>
              </a:rPr>
              <a:t> za </a:t>
            </a:r>
            <a:r>
              <a:rPr lang="en-US" sz="2000" b="1" dirty="0" err="1">
                <a:solidFill>
                  <a:prstClr val="white"/>
                </a:solidFill>
                <a:effectLst>
                  <a:outerShdw blurRad="38100" dist="38100" dir="2700000" algn="tl">
                    <a:srgbClr val="000000">
                      <a:alpha val="43137"/>
                    </a:srgbClr>
                  </a:outerShdw>
                </a:effectLst>
                <a:latin typeface="Calibri"/>
              </a:rPr>
              <a:t>Watu</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Binafsi</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vimefanya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matumizi</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ya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mitandao</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ya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kijamii</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kuwa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jambo</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kubwa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sana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katika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ulimwengu</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wa</a:t>
            </a:r>
            <a:r>
              <a:rPr lang="en-US" sz="2000" b="1" dirty="0">
                <a:solidFill>
                  <a:prstClr val="white"/>
                </a:solidFill>
                <a:effectLst>
                  <a:outerShdw blurRad="38100" dist="38100" dir="2700000" algn="tl">
                    <a:srgbClr val="000000">
                      <a:alpha val="43137"/>
                    </a:srgbClr>
                  </a:outerShdw>
                </a:effectLst>
                <a:latin typeface="Calibri"/>
              </a:rPr>
              <a:t> </a:t>
            </a:r>
            <a:r>
              <a:rPr lang="en-US" sz="2000" b="1" dirty="0" err="1">
                <a:solidFill>
                  <a:prstClr val="white"/>
                </a:solidFill>
                <a:effectLst>
                  <a:outerShdw blurRad="38100" dist="38100" dir="2700000" algn="tl">
                    <a:srgbClr val="000000">
                      <a:alpha val="43137"/>
                    </a:srgbClr>
                  </a:outerShdw>
                </a:effectLst>
                <a:latin typeface="Calibri"/>
              </a:rPr>
              <a:t>Sasa</a:t>
            </a:r>
            <a:endParaRPr lang="en-TZ" sz="2000" b="1"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637908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ph and Line Chart Printed Paper">
            <a:extLst>
              <a:ext uri="{FF2B5EF4-FFF2-40B4-BE49-F238E27FC236}">
                <a16:creationId xmlns:a16="http://schemas.microsoft.com/office/drawing/2014/main" id="{8FD714D5-92F0-40CE-A040-BBDCC41EA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200444"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raph and Line Chart Printed Paper">
            <a:extLst>
              <a:ext uri="{FF2B5EF4-FFF2-40B4-BE49-F238E27FC236}">
                <a16:creationId xmlns:a16="http://schemas.microsoft.com/office/drawing/2014/main" id="{9DE1146D-C9F4-46F0-A75A-4EE5697C72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41805" r="15124"/>
          <a:stretch/>
        </p:blipFill>
        <p:spPr bwMode="auto">
          <a:xfrm>
            <a:off x="5686426" y="381000"/>
            <a:ext cx="4814888"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72F9046-271A-471B-A082-9548CEF65AB8}"/>
              </a:ext>
            </a:extLst>
          </p:cNvPr>
          <p:cNvSpPr/>
          <p:nvPr/>
        </p:nvSpPr>
        <p:spPr>
          <a:xfrm>
            <a:off x="5829300" y="4510086"/>
            <a:ext cx="4672014" cy="1754326"/>
          </a:xfrm>
          <a:prstGeom prst="rect">
            <a:avLst/>
          </a:prstGeom>
        </p:spPr>
        <p:txBody>
          <a:bodyPr wrap="square">
            <a:spAutoFit/>
          </a:bodyPr>
          <a:lstStyle/>
          <a:p>
            <a:pPr defTabSz="914391">
              <a:buClr>
                <a:srgbClr val="0070C0"/>
              </a:buClr>
            </a:pPr>
            <a:r>
              <a:rPr lang="en-GB" sz="2800" b="1" dirty="0">
                <a:solidFill>
                  <a:srgbClr val="4BACC6">
                    <a:lumMod val="50000"/>
                  </a:srgbClr>
                </a:solidFill>
                <a:latin typeface="Calibri"/>
              </a:rPr>
              <a:t>TAKWIMU CHACHE:</a:t>
            </a:r>
          </a:p>
          <a:p>
            <a:pPr marL="317497" indent="-317497" defTabSz="914391">
              <a:buClr>
                <a:srgbClr val="0070C0"/>
              </a:buClr>
              <a:buFont typeface="Wingdings" panose="05000000000000000000" pitchFamily="2" charset="2"/>
              <a:buChar char="Ø"/>
            </a:pPr>
            <a:r>
              <a:rPr lang="en-GB" sz="2000" b="1" dirty="0" err="1">
                <a:solidFill>
                  <a:srgbClr val="4BACC6">
                    <a:lumMod val="50000"/>
                  </a:srgbClr>
                </a:solidFill>
                <a:latin typeface="Calibri"/>
              </a:rPr>
              <a:t>Wakazi</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wa</a:t>
            </a:r>
            <a:r>
              <a:rPr lang="en-GB" sz="2000" b="1" dirty="0">
                <a:solidFill>
                  <a:srgbClr val="4BACC6">
                    <a:lumMod val="50000"/>
                  </a:srgbClr>
                </a:solidFill>
                <a:latin typeface="Calibri"/>
              </a:rPr>
              <a:t> Dunia: B 7.9</a:t>
            </a:r>
          </a:p>
          <a:p>
            <a:pPr marL="317497" indent="-317497" defTabSz="914391">
              <a:buClr>
                <a:srgbClr val="0070C0"/>
              </a:buClr>
              <a:buFont typeface="Wingdings" panose="05000000000000000000" pitchFamily="2" charset="2"/>
              <a:buChar char="Ø"/>
            </a:pPr>
            <a:r>
              <a:rPr lang="en-GB" sz="2000" b="1" dirty="0" err="1">
                <a:solidFill>
                  <a:srgbClr val="4BACC6">
                    <a:lumMod val="50000"/>
                  </a:srgbClr>
                </a:solidFill>
                <a:latin typeface="Calibri"/>
              </a:rPr>
              <a:t>Watumiaji</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wa</a:t>
            </a:r>
            <a:r>
              <a:rPr lang="en-GB" sz="2000" b="1" dirty="0">
                <a:solidFill>
                  <a:srgbClr val="4BACC6">
                    <a:lumMod val="50000"/>
                  </a:srgbClr>
                </a:solidFill>
                <a:latin typeface="Calibri"/>
              </a:rPr>
              <a:t> Internet: B 3.17</a:t>
            </a:r>
          </a:p>
          <a:p>
            <a:pPr marL="317497" indent="-317497" defTabSz="914391">
              <a:buClr>
                <a:srgbClr val="0070C0"/>
              </a:buClr>
              <a:buFont typeface="Wingdings" panose="05000000000000000000" pitchFamily="2" charset="2"/>
              <a:buChar char="Ø"/>
            </a:pPr>
            <a:r>
              <a:rPr lang="en-GB" sz="2000" b="1" dirty="0" err="1">
                <a:solidFill>
                  <a:srgbClr val="4BACC6">
                    <a:lumMod val="50000"/>
                  </a:srgbClr>
                </a:solidFill>
                <a:latin typeface="Calibri"/>
              </a:rPr>
              <a:t>Watumiaji</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Mitandao</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ya</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kijamii</a:t>
            </a:r>
            <a:r>
              <a:rPr lang="en-GB" sz="2000" b="1" dirty="0">
                <a:solidFill>
                  <a:srgbClr val="4BACC6">
                    <a:lumMod val="50000"/>
                  </a:srgbClr>
                </a:solidFill>
                <a:latin typeface="Calibri"/>
              </a:rPr>
              <a:t> B </a:t>
            </a:r>
            <a:r>
              <a:rPr lang="en-GB" sz="2000" b="1" dirty="0">
                <a:solidFill>
                  <a:srgbClr val="4BACC6">
                    <a:lumMod val="50000"/>
                  </a:srgbClr>
                </a:solidFill>
              </a:rPr>
              <a:t>4.62  </a:t>
            </a:r>
            <a:endParaRPr lang="en-GB" sz="2000" b="1" dirty="0">
              <a:solidFill>
                <a:srgbClr val="4BACC6">
                  <a:lumMod val="50000"/>
                </a:srgbClr>
              </a:solidFill>
              <a:latin typeface="Calibri"/>
            </a:endParaRPr>
          </a:p>
          <a:p>
            <a:pPr marL="317497" indent="-317497" defTabSz="914391">
              <a:buClr>
                <a:srgbClr val="0070C0"/>
              </a:buClr>
              <a:buFont typeface="Wingdings" panose="05000000000000000000" pitchFamily="2" charset="2"/>
              <a:buChar char="Ø"/>
            </a:pPr>
            <a:r>
              <a:rPr lang="en-GB" sz="2000" b="1" dirty="0" err="1">
                <a:solidFill>
                  <a:srgbClr val="4BACC6">
                    <a:lumMod val="50000"/>
                  </a:srgbClr>
                </a:solidFill>
                <a:latin typeface="Calibri"/>
              </a:rPr>
              <a:t>Watu</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Milioni</a:t>
            </a:r>
            <a:r>
              <a:rPr lang="en-GB" sz="2000" b="1" dirty="0">
                <a:solidFill>
                  <a:srgbClr val="4BACC6">
                    <a:lumMod val="50000"/>
                  </a:srgbClr>
                </a:solidFill>
                <a:latin typeface="Calibri"/>
              </a:rPr>
              <a:t> 1 </a:t>
            </a:r>
            <a:r>
              <a:rPr lang="en-GB" sz="2000" b="1" dirty="0" err="1">
                <a:solidFill>
                  <a:srgbClr val="4BACC6">
                    <a:lumMod val="50000"/>
                  </a:srgbClr>
                </a:solidFill>
                <a:latin typeface="Calibri"/>
              </a:rPr>
              <a:t>wanaongezeka</a:t>
            </a:r>
            <a:r>
              <a:rPr lang="en-GB" sz="2000" b="1" dirty="0">
                <a:solidFill>
                  <a:srgbClr val="4BACC6">
                    <a:lumMod val="50000"/>
                  </a:srgbClr>
                </a:solidFill>
                <a:latin typeface="Calibri"/>
              </a:rPr>
              <a:t> </a:t>
            </a:r>
            <a:r>
              <a:rPr lang="en-GB" sz="2000" b="1" dirty="0" err="1">
                <a:solidFill>
                  <a:srgbClr val="4BACC6">
                    <a:lumMod val="50000"/>
                  </a:srgbClr>
                </a:solidFill>
                <a:latin typeface="Calibri"/>
              </a:rPr>
              <a:t>kila</a:t>
            </a:r>
            <a:r>
              <a:rPr lang="en-GB" sz="2000" b="1" dirty="0">
                <a:solidFill>
                  <a:srgbClr val="4BACC6">
                    <a:lumMod val="50000"/>
                  </a:srgbClr>
                </a:solidFill>
                <a:latin typeface="Calibri"/>
              </a:rPr>
              <a:t> siku</a:t>
            </a:r>
          </a:p>
        </p:txBody>
      </p:sp>
    </p:spTree>
    <p:extLst>
      <p:ext uri="{BB962C8B-B14F-4D97-AF65-F5344CB8AC3E}">
        <p14:creationId xmlns:p14="http://schemas.microsoft.com/office/powerpoint/2010/main" val="2932770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technological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5128" r="2564"/>
          <a:stretch/>
        </p:blipFill>
        <p:spPr bwMode="auto">
          <a:xfrm>
            <a:off x="0" y="778565"/>
            <a:ext cx="12192000" cy="52228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381000"/>
            <a:ext cx="12192000" cy="6096000"/>
          </a:xfrm>
          <a:prstGeom prst="rect">
            <a:avLst/>
          </a:prstGeom>
          <a:gradFill flip="none" rotWithShape="1">
            <a:gsLst>
              <a:gs pos="0">
                <a:srgbClr val="00647E"/>
              </a:gs>
              <a:gs pos="50000">
                <a:schemeClr val="accent5">
                  <a:lumMod val="75000"/>
                  <a:alpha val="70480"/>
                </a:schemeClr>
              </a:gs>
              <a:gs pos="100000">
                <a:srgbClr val="00647E"/>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91" fontAlgn="base"/>
            <a:endParaRPr lang="en-US" sz="1778" dirty="0">
              <a:solidFill>
                <a:prstClr val="white"/>
              </a:solidFill>
              <a:latin typeface="Calibri"/>
            </a:endParaRPr>
          </a:p>
        </p:txBody>
      </p:sp>
      <p:pic>
        <p:nvPicPr>
          <p:cNvPr id="1024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334" y="2803203"/>
            <a:ext cx="3471333" cy="19716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60" y="4309184"/>
            <a:ext cx="954217" cy="931333"/>
          </a:xfrm>
          <a:prstGeom prst="rect">
            <a:avLst/>
          </a:prstGeom>
          <a:ln>
            <a:solidFill>
              <a:srgbClr val="FFFF00"/>
            </a:solidFill>
          </a:ln>
        </p:spPr>
      </p:pic>
      <p:sp>
        <p:nvSpPr>
          <p:cNvPr id="3" name="Rectangle 2"/>
          <p:cNvSpPr/>
          <p:nvPr/>
        </p:nvSpPr>
        <p:spPr>
          <a:xfrm>
            <a:off x="5173196" y="3039600"/>
            <a:ext cx="6989356" cy="1384995"/>
          </a:xfrm>
          <a:prstGeom prst="rect">
            <a:avLst/>
          </a:prstGeom>
        </p:spPr>
        <p:txBody>
          <a:bodyPr wrap="square">
            <a:spAutoFit/>
          </a:bodyPr>
          <a:lstStyle/>
          <a:p>
            <a:pPr defTabSz="914391" fontAlgn="base"/>
            <a:r>
              <a:rPr lang="en-US" sz="2800" b="1" dirty="0" err="1">
                <a:solidFill>
                  <a:prstClr val="white"/>
                </a:solidFill>
                <a:latin typeface="28 Days Later" pitchFamily="34" charset="0"/>
              </a:rPr>
              <a:t>Watumiaji</a:t>
            </a:r>
            <a:r>
              <a:rPr lang="en-US" sz="2800" b="1" dirty="0">
                <a:solidFill>
                  <a:prstClr val="white"/>
                </a:solidFill>
                <a:latin typeface="28 Days Later" pitchFamily="34" charset="0"/>
              </a:rPr>
              <a:t> </a:t>
            </a:r>
            <a:r>
              <a:rPr lang="en-US" sz="2800" b="1" dirty="0" err="1">
                <a:solidFill>
                  <a:prstClr val="white"/>
                </a:solidFill>
                <a:latin typeface="28 Days Later" pitchFamily="34" charset="0"/>
              </a:rPr>
              <a:t>jumla</a:t>
            </a:r>
            <a:r>
              <a:rPr lang="en-US" sz="2800" b="1" dirty="0">
                <a:solidFill>
                  <a:prstClr val="white"/>
                </a:solidFill>
                <a:latin typeface="28 Days Later" pitchFamily="34" charset="0"/>
              </a:rPr>
              <a:t>                         2 400 000 000</a:t>
            </a:r>
          </a:p>
          <a:p>
            <a:pPr defTabSz="914391" fontAlgn="base"/>
            <a:r>
              <a:rPr lang="en-US" sz="2800" b="1" dirty="0">
                <a:solidFill>
                  <a:prstClr val="white"/>
                </a:solidFill>
                <a:latin typeface="28 Days Later" pitchFamily="34" charset="0"/>
              </a:rPr>
              <a:t>Videos @ </a:t>
            </a:r>
            <a:r>
              <a:rPr lang="en-US" sz="2800" b="1" dirty="0" err="1">
                <a:solidFill>
                  <a:prstClr val="white"/>
                </a:solidFill>
                <a:latin typeface="28 Days Later" pitchFamily="34" charset="0"/>
              </a:rPr>
              <a:t>Dakika</a:t>
            </a:r>
            <a:r>
              <a:rPr lang="en-US" sz="2800" b="1" dirty="0">
                <a:solidFill>
                  <a:prstClr val="white"/>
                </a:solidFill>
                <a:latin typeface="28 Days Later" pitchFamily="34" charset="0"/>
              </a:rPr>
              <a:t> 1                                        500 </a:t>
            </a:r>
          </a:p>
          <a:p>
            <a:pPr defTabSz="914391" fontAlgn="base"/>
            <a:r>
              <a:rPr lang="en-US" sz="2800" b="1" dirty="0">
                <a:solidFill>
                  <a:prstClr val="white"/>
                </a:solidFill>
                <a:latin typeface="28 Days Later" pitchFamily="34" charset="0"/>
              </a:rPr>
              <a:t>Video </a:t>
            </a:r>
            <a:r>
              <a:rPr lang="en-US" sz="2800" b="1" dirty="0" err="1">
                <a:solidFill>
                  <a:prstClr val="white"/>
                </a:solidFill>
                <a:latin typeface="28 Days Later" pitchFamily="34" charset="0"/>
              </a:rPr>
              <a:t>zinazotazamwa</a:t>
            </a:r>
            <a:r>
              <a:rPr lang="en-US" sz="2800" b="1" dirty="0">
                <a:solidFill>
                  <a:prstClr val="white"/>
                </a:solidFill>
                <a:latin typeface="28 Days Later" pitchFamily="34" charset="0"/>
              </a:rPr>
              <a:t> </a:t>
            </a:r>
            <a:r>
              <a:rPr lang="en-US" sz="2800" b="1" dirty="0" err="1">
                <a:solidFill>
                  <a:prstClr val="white"/>
                </a:solidFill>
                <a:latin typeface="28 Days Later" pitchFamily="34" charset="0"/>
              </a:rPr>
              <a:t>kwa</a:t>
            </a:r>
            <a:r>
              <a:rPr lang="en-US" sz="2800" b="1" dirty="0">
                <a:solidFill>
                  <a:prstClr val="white"/>
                </a:solidFill>
                <a:latin typeface="28 Days Later" pitchFamily="34" charset="0"/>
              </a:rPr>
              <a:t> </a:t>
            </a:r>
            <a:r>
              <a:rPr lang="en-US" sz="2800" b="1" dirty="0" err="1">
                <a:solidFill>
                  <a:prstClr val="white"/>
                </a:solidFill>
                <a:latin typeface="28 Days Later" pitchFamily="34" charset="0"/>
              </a:rPr>
              <a:t>njia</a:t>
            </a:r>
            <a:r>
              <a:rPr lang="en-US" sz="2800" b="1" dirty="0">
                <a:solidFill>
                  <a:prstClr val="white"/>
                </a:solidFill>
                <a:latin typeface="28 Days Later" pitchFamily="34" charset="0"/>
              </a:rPr>
              <a:t> </a:t>
            </a:r>
            <a:r>
              <a:rPr lang="en-US" sz="2800" b="1" dirty="0" err="1">
                <a:solidFill>
                  <a:prstClr val="white"/>
                </a:solidFill>
                <a:latin typeface="28 Days Later" pitchFamily="34" charset="0"/>
              </a:rPr>
              <a:t>ya</a:t>
            </a:r>
            <a:r>
              <a:rPr lang="en-US" sz="2800" b="1" dirty="0">
                <a:solidFill>
                  <a:prstClr val="white"/>
                </a:solidFill>
                <a:latin typeface="28 Days Later" pitchFamily="34" charset="0"/>
              </a:rPr>
              <a:t> </a:t>
            </a:r>
            <a:r>
              <a:rPr lang="en-US" sz="2800" b="1" dirty="0" err="1">
                <a:solidFill>
                  <a:prstClr val="white"/>
                </a:solidFill>
                <a:latin typeface="28 Days Later" pitchFamily="34" charset="0"/>
              </a:rPr>
              <a:t>simu</a:t>
            </a:r>
            <a:r>
              <a:rPr lang="en-US" sz="2800" b="1" dirty="0">
                <a:solidFill>
                  <a:prstClr val="white"/>
                </a:solidFill>
                <a:latin typeface="28 Days Later" pitchFamily="34" charset="0"/>
              </a:rPr>
              <a:t>   70%</a:t>
            </a:r>
          </a:p>
        </p:txBody>
      </p:sp>
      <p:sp>
        <p:nvSpPr>
          <p:cNvPr id="4" name="TextBox 3">
            <a:extLst>
              <a:ext uri="{FF2B5EF4-FFF2-40B4-BE49-F238E27FC236}">
                <a16:creationId xmlns:a16="http://schemas.microsoft.com/office/drawing/2014/main" id="{7A3C9BE3-6A2C-4EC1-A291-9AB8E0DFCB7A}"/>
              </a:ext>
            </a:extLst>
          </p:cNvPr>
          <p:cNvSpPr txBox="1"/>
          <p:nvPr/>
        </p:nvSpPr>
        <p:spPr>
          <a:xfrm>
            <a:off x="830960" y="1134379"/>
            <a:ext cx="5898124" cy="502766"/>
          </a:xfrm>
          <a:prstGeom prst="rect">
            <a:avLst/>
          </a:prstGeom>
          <a:noFill/>
        </p:spPr>
        <p:txBody>
          <a:bodyPr wrap="square" rtlCol="0">
            <a:spAutoFit/>
          </a:bodyPr>
          <a:lstStyle/>
          <a:p>
            <a:pPr defTabSz="914391"/>
            <a:r>
              <a:rPr lang="en-US" sz="2667" b="1" u="sng" dirty="0" err="1">
                <a:solidFill>
                  <a:prstClr val="white"/>
                </a:solidFill>
                <a:effectLst>
                  <a:outerShdw blurRad="38100" dist="38100" dir="2700000" algn="tl">
                    <a:srgbClr val="000000">
                      <a:alpha val="43137"/>
                    </a:srgbClr>
                  </a:outerShdw>
                </a:effectLst>
                <a:latin typeface="Calibri"/>
              </a:rPr>
              <a:t>Mitandao</a:t>
            </a:r>
            <a:r>
              <a:rPr lang="en-US" sz="2667" b="1" u="sng" dirty="0">
                <a:solidFill>
                  <a:prstClr val="white"/>
                </a:solidFill>
                <a:effectLst>
                  <a:outerShdw blurRad="38100" dist="38100" dir="2700000" algn="tl">
                    <a:srgbClr val="000000">
                      <a:alpha val="43137"/>
                    </a:srgbClr>
                  </a:outerShdw>
                </a:effectLst>
                <a:latin typeface="Calibri"/>
              </a:rPr>
              <a:t> </a:t>
            </a:r>
            <a:r>
              <a:rPr lang="en-US" sz="2667" b="1" u="sng" dirty="0" err="1">
                <a:solidFill>
                  <a:prstClr val="white"/>
                </a:solidFill>
                <a:effectLst>
                  <a:outerShdw blurRad="38100" dist="38100" dir="2700000" algn="tl">
                    <a:srgbClr val="000000">
                      <a:alpha val="43137"/>
                    </a:srgbClr>
                  </a:outerShdw>
                </a:effectLst>
                <a:latin typeface="Calibri"/>
              </a:rPr>
              <a:t>ya</a:t>
            </a:r>
            <a:r>
              <a:rPr lang="en-US" sz="2667" b="1" u="sng" dirty="0">
                <a:solidFill>
                  <a:prstClr val="white"/>
                </a:solidFill>
                <a:effectLst>
                  <a:outerShdw blurRad="38100" dist="38100" dir="2700000" algn="tl">
                    <a:srgbClr val="000000">
                      <a:alpha val="43137"/>
                    </a:srgbClr>
                  </a:outerShdw>
                </a:effectLst>
                <a:latin typeface="Calibri"/>
              </a:rPr>
              <a:t> </a:t>
            </a:r>
            <a:r>
              <a:rPr lang="en-US" sz="2667" b="1" u="sng" dirty="0" err="1">
                <a:solidFill>
                  <a:prstClr val="white"/>
                </a:solidFill>
                <a:effectLst>
                  <a:outerShdw blurRad="38100" dist="38100" dir="2700000" algn="tl">
                    <a:srgbClr val="000000">
                      <a:alpha val="43137"/>
                    </a:srgbClr>
                  </a:outerShdw>
                </a:effectLst>
                <a:latin typeface="Calibri"/>
              </a:rPr>
              <a:t>Kijamii</a:t>
            </a:r>
            <a:r>
              <a:rPr lang="en-US" sz="2667" b="1" u="sng" dirty="0">
                <a:solidFill>
                  <a:prstClr val="white"/>
                </a:solidFill>
                <a:effectLst>
                  <a:outerShdw blurRad="38100" dist="38100" dir="2700000" algn="tl">
                    <a:srgbClr val="000000">
                      <a:alpha val="43137"/>
                    </a:srgbClr>
                  </a:outerShdw>
                </a:effectLst>
                <a:latin typeface="Calibri"/>
              </a:rPr>
              <a:t> </a:t>
            </a:r>
            <a:r>
              <a:rPr lang="en-US" sz="2667" b="1" u="sng" dirty="0" err="1">
                <a:solidFill>
                  <a:prstClr val="white"/>
                </a:solidFill>
                <a:effectLst>
                  <a:outerShdw blurRad="38100" dist="38100" dir="2700000" algn="tl">
                    <a:srgbClr val="000000">
                      <a:alpha val="43137"/>
                    </a:srgbClr>
                  </a:outerShdw>
                </a:effectLst>
                <a:latin typeface="Calibri"/>
              </a:rPr>
              <a:t>Inanguvu</a:t>
            </a:r>
            <a:r>
              <a:rPr lang="en-US" sz="2667" b="1" u="sng" dirty="0">
                <a:solidFill>
                  <a:prstClr val="white"/>
                </a:solidFill>
                <a:effectLst>
                  <a:outerShdw blurRad="38100" dist="38100" dir="2700000" algn="tl">
                    <a:srgbClr val="000000">
                      <a:alpha val="43137"/>
                    </a:srgbClr>
                  </a:outerShdw>
                </a:effectLst>
                <a:latin typeface="Calibri"/>
              </a:rPr>
              <a:t> </a:t>
            </a:r>
            <a:r>
              <a:rPr lang="en-US" sz="2667" b="1" u="sng" dirty="0" err="1">
                <a:solidFill>
                  <a:prstClr val="white"/>
                </a:solidFill>
                <a:effectLst>
                  <a:outerShdw blurRad="38100" dist="38100" dir="2700000" algn="tl">
                    <a:srgbClr val="000000">
                      <a:alpha val="43137"/>
                    </a:srgbClr>
                  </a:outerShdw>
                </a:effectLst>
                <a:latin typeface="Calibri"/>
              </a:rPr>
              <a:t>sana</a:t>
            </a:r>
            <a:endParaRPr lang="en-TZ" sz="2667" b="1" u="sng" dirty="0">
              <a:solidFill>
                <a:prstClr val="white"/>
              </a:solidFill>
              <a:effectLst>
                <a:outerShdw blurRad="38100" dist="38100" dir="2700000" algn="tl">
                  <a:srgbClr val="000000">
                    <a:alpha val="43137"/>
                  </a:srgbClr>
                </a:outerShdw>
              </a:effectLst>
              <a:latin typeface="Calibri"/>
            </a:endParaRPr>
          </a:p>
        </p:txBody>
      </p:sp>
      <p:sp>
        <p:nvSpPr>
          <p:cNvPr id="9" name="TextBox 8">
            <a:extLst>
              <a:ext uri="{FF2B5EF4-FFF2-40B4-BE49-F238E27FC236}">
                <a16:creationId xmlns:a16="http://schemas.microsoft.com/office/drawing/2014/main" id="{8D8D2B29-5D56-3543-9567-E91D30BD0E4C}"/>
              </a:ext>
            </a:extLst>
          </p:cNvPr>
          <p:cNvSpPr txBox="1"/>
          <p:nvPr/>
        </p:nvSpPr>
        <p:spPr>
          <a:xfrm>
            <a:off x="830960" y="1641247"/>
            <a:ext cx="7127178" cy="830997"/>
          </a:xfrm>
          <a:prstGeom prst="rect">
            <a:avLst/>
          </a:prstGeom>
          <a:noFill/>
        </p:spPr>
        <p:txBody>
          <a:bodyPr wrap="square" rtlCol="0">
            <a:spAutoFit/>
          </a:bodyPr>
          <a:lstStyle/>
          <a:p>
            <a:pPr defTabSz="914391"/>
            <a:r>
              <a:rPr lang="en-US" sz="2400" dirty="0" err="1">
                <a:solidFill>
                  <a:prstClr val="white"/>
                </a:solidFill>
                <a:effectLst>
                  <a:outerShdw blurRad="38100" dist="38100" dir="2700000" algn="tl">
                    <a:srgbClr val="000000">
                      <a:alpha val="43137"/>
                    </a:srgbClr>
                  </a:outerShdw>
                </a:effectLst>
                <a:highlight>
                  <a:srgbClr val="008080"/>
                </a:highlight>
                <a:latin typeface="Calibri"/>
              </a:rPr>
              <a:t>Mitandao</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hii</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iko</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mingi</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sana</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lakini</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tuchukue</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mfano</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huu</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mmoja</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tu</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wa</a:t>
            </a:r>
            <a:r>
              <a:rPr lang="en-US" sz="2400" dirty="0">
                <a:solidFill>
                  <a:prstClr val="white"/>
                </a:solidFill>
                <a:effectLst>
                  <a:outerShdw blurRad="38100" dist="38100" dir="2700000" algn="tl">
                    <a:srgbClr val="000000">
                      <a:alpha val="43137"/>
                    </a:srgbClr>
                  </a:outerShdw>
                </a:effectLst>
                <a:highlight>
                  <a:srgbClr val="008080"/>
                </a:highlight>
                <a:latin typeface="Calibri"/>
              </a:rPr>
              <a:t> </a:t>
            </a:r>
            <a:r>
              <a:rPr lang="en-US" sz="2400" dirty="0" err="1">
                <a:solidFill>
                  <a:prstClr val="white"/>
                </a:solidFill>
                <a:effectLst>
                  <a:outerShdw blurRad="38100" dist="38100" dir="2700000" algn="tl">
                    <a:srgbClr val="000000">
                      <a:alpha val="43137"/>
                    </a:srgbClr>
                  </a:outerShdw>
                </a:effectLst>
                <a:highlight>
                  <a:srgbClr val="008080"/>
                </a:highlight>
                <a:latin typeface="Calibri"/>
              </a:rPr>
              <a:t>Youtube</a:t>
            </a:r>
            <a:endParaRPr lang="en-TZ" sz="2400" dirty="0">
              <a:solidFill>
                <a:prstClr val="white"/>
              </a:solidFill>
              <a:effectLst>
                <a:outerShdw blurRad="38100" dist="38100" dir="2700000" algn="tl">
                  <a:srgbClr val="000000">
                    <a:alpha val="43137"/>
                  </a:srgbClr>
                </a:outerShdw>
              </a:effectLst>
              <a:highlight>
                <a:srgbClr val="008080"/>
              </a:highlight>
              <a:latin typeface="Calibri"/>
            </a:endParaRPr>
          </a:p>
        </p:txBody>
      </p:sp>
    </p:spTree>
    <p:extLst>
      <p:ext uri="{BB962C8B-B14F-4D97-AF65-F5344CB8AC3E}">
        <p14:creationId xmlns:p14="http://schemas.microsoft.com/office/powerpoint/2010/main" val="224840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05666"/>
            <a:ext cx="9635067" cy="814552"/>
          </a:xfrm>
        </p:spPr>
        <p:txBody>
          <a:bodyPr>
            <a:normAutofit/>
          </a:bodyPr>
          <a:lstStyle/>
          <a:p>
            <a:pPr algn="l"/>
            <a:r>
              <a:rPr lang="sw-KE" b="1" dirty="0">
                <a:solidFill>
                  <a:schemeClr val="bg1"/>
                </a:solidFill>
                <a:effectLst/>
                <a:latin typeface="Advent Sans Logo" panose="020B0502040504020204" pitchFamily="34" charset="0"/>
                <a:ea typeface="Advent Sans Logo" panose="020B0502040504020204" pitchFamily="34" charset="0"/>
                <a:cs typeface="Advent Sans Logo" panose="020B0502040504020204" pitchFamily="34" charset="0"/>
              </a:rPr>
              <a:t>Mitandao ya Kijamii na Uinjilisti</a:t>
            </a:r>
            <a:endParaRPr lang="sw-KE" b="1" dirty="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3" name="Content Placeholder 2"/>
          <p:cNvSpPr>
            <a:spLocks noGrp="1"/>
          </p:cNvSpPr>
          <p:nvPr>
            <p:ph idx="1"/>
          </p:nvPr>
        </p:nvSpPr>
        <p:spPr>
          <a:xfrm>
            <a:off x="609600" y="3852334"/>
            <a:ext cx="9635067" cy="2397481"/>
          </a:xfrm>
        </p:spPr>
        <p:txBody>
          <a:bodyPr>
            <a:normAutofit/>
          </a:bodyPr>
          <a:lstStyle/>
          <a:p>
            <a:pPr lvl="0"/>
            <a:r>
              <a:rPr lang="sw-KE" b="1" dirty="0">
                <a:solidFill>
                  <a:schemeClr val="bg1"/>
                </a:solidFill>
                <a:effectLst/>
              </a:rPr>
              <a:t>Watu watatu kati ya watu wanne wanatumia mitandao ya kijamii </a:t>
            </a:r>
          </a:p>
          <a:p>
            <a:pPr lvl="0"/>
            <a:r>
              <a:rPr lang="sw-KE" b="1" dirty="0">
                <a:solidFill>
                  <a:schemeClr val="bg1"/>
                </a:solidFill>
                <a:effectLst/>
              </a:rPr>
              <a:t>Mitandao ya kijamii imechukua sehemu kubwa sana ktk matumizi ya mtandao kuliko hata barua pepe</a:t>
            </a:r>
          </a:p>
          <a:p>
            <a:pPr marL="0" indent="0">
              <a:buNone/>
            </a:pPr>
            <a:endParaRPr lang="sw-KE" dirty="0">
              <a:effectLst/>
            </a:endParaRPr>
          </a:p>
        </p:txBody>
      </p:sp>
    </p:spTree>
    <p:extLst>
      <p:ext uri="{BB962C8B-B14F-4D97-AF65-F5344CB8AC3E}">
        <p14:creationId xmlns:p14="http://schemas.microsoft.com/office/powerpoint/2010/main" val="19707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899087"/>
            <a:ext cx="9076267" cy="699247"/>
          </a:xfrm>
        </p:spPr>
        <p:txBody>
          <a:bodyPr>
            <a:normAutofit fontScale="90000"/>
          </a:bodyPr>
          <a:lstStyle/>
          <a:p>
            <a:pPr algn="l"/>
            <a:r>
              <a:rPr lang="sw-KE" b="1" dirty="0">
                <a:solidFill>
                  <a:schemeClr val="bg1"/>
                </a:solidFill>
                <a:effectLst/>
              </a:rPr>
              <a:t>MITANDAO YA KIJAMII NI NINI?</a:t>
            </a:r>
            <a:endParaRPr lang="sw-KE" b="1" dirty="0">
              <a:solidFill>
                <a:schemeClr val="bg1"/>
              </a:solidFill>
            </a:endParaRPr>
          </a:p>
        </p:txBody>
      </p:sp>
      <p:sp>
        <p:nvSpPr>
          <p:cNvPr id="3" name="Content Placeholder 2"/>
          <p:cNvSpPr>
            <a:spLocks noGrp="1"/>
          </p:cNvSpPr>
          <p:nvPr>
            <p:ph idx="1"/>
          </p:nvPr>
        </p:nvSpPr>
        <p:spPr>
          <a:xfrm>
            <a:off x="508000" y="3598334"/>
            <a:ext cx="9990667" cy="2397481"/>
          </a:xfrm>
        </p:spPr>
        <p:txBody>
          <a:bodyPr>
            <a:normAutofit fontScale="85000" lnSpcReduction="20000"/>
          </a:bodyPr>
          <a:lstStyle/>
          <a:p>
            <a:r>
              <a:rPr lang="sw-KE" b="1" dirty="0">
                <a:solidFill>
                  <a:schemeClr val="bg1"/>
                </a:solidFill>
                <a:effectLst/>
              </a:rPr>
              <a:t>Ni njia ya KUSHIRIKISHA/kuchangia mawazo, fikra, habari, maarifa na kuanzisha/kuendeleza urafiki kwa kutumia njia ya mtandao.  Mawasiliano haya hufanyika kwa ujumbe mfupi wa maandishi, sauti, video au picha za mnato.</a:t>
            </a:r>
          </a:p>
          <a:p>
            <a:r>
              <a:rPr lang="sw-KE" b="1" dirty="0">
                <a:solidFill>
                  <a:schemeClr val="bg1"/>
                </a:solidFill>
                <a:effectLst/>
              </a:rPr>
              <a:t>Ni njia ya mtandao inayomwezesha mtu kushiriki na kuchangia habari, picha, au video pale zinapowekwa/mtu anapojisikia huru kuziweka hadharani; </a:t>
            </a:r>
          </a:p>
          <a:p>
            <a:endParaRPr lang="sw-KE" b="1" dirty="0">
              <a:solidFill>
                <a:schemeClr val="bg1"/>
              </a:solidFill>
            </a:endParaRPr>
          </a:p>
        </p:txBody>
      </p:sp>
    </p:spTree>
    <p:extLst>
      <p:ext uri="{BB962C8B-B14F-4D97-AF65-F5344CB8AC3E}">
        <p14:creationId xmlns:p14="http://schemas.microsoft.com/office/powerpoint/2010/main" val="389379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43" y="2921000"/>
            <a:ext cx="9635067" cy="641760"/>
          </a:xfrm>
        </p:spPr>
        <p:txBody>
          <a:bodyPr>
            <a:noAutofit/>
          </a:bodyPr>
          <a:lstStyle/>
          <a:p>
            <a:pPr algn="l"/>
            <a:r>
              <a:rPr lang="sw-KE" sz="3556" b="1" dirty="0">
                <a:solidFill>
                  <a:schemeClr val="bg1"/>
                </a:solidFill>
              </a:rPr>
              <a:t>TAKWIMU CHACHE ZA MITANDAO YA KIJAMII</a:t>
            </a:r>
          </a:p>
        </p:txBody>
      </p:sp>
      <p:sp>
        <p:nvSpPr>
          <p:cNvPr id="3" name="Content Placeholder 2"/>
          <p:cNvSpPr>
            <a:spLocks noGrp="1"/>
          </p:cNvSpPr>
          <p:nvPr>
            <p:ph idx="1"/>
          </p:nvPr>
        </p:nvSpPr>
        <p:spPr>
          <a:xfrm>
            <a:off x="609600" y="3607671"/>
            <a:ext cx="9635067" cy="2651481"/>
          </a:xfrm>
        </p:spPr>
        <p:txBody>
          <a:bodyPr>
            <a:normAutofit fontScale="77500" lnSpcReduction="20000"/>
          </a:bodyPr>
          <a:lstStyle/>
          <a:p>
            <a:pPr marL="0" indent="0">
              <a:buNone/>
            </a:pPr>
            <a:r>
              <a:rPr lang="sw-KE" sz="3444" b="1" dirty="0">
                <a:solidFill>
                  <a:schemeClr val="bg1"/>
                </a:solidFill>
              </a:rPr>
              <a:t>FACEBOOK</a:t>
            </a:r>
            <a:endParaRPr lang="sw-KE" b="1" dirty="0">
              <a:solidFill>
                <a:schemeClr val="bg1"/>
              </a:solidFill>
              <a:effectLst/>
            </a:endParaRPr>
          </a:p>
          <a:p>
            <a:pPr lvl="0"/>
            <a:r>
              <a:rPr lang="sw-KE" b="1" dirty="0">
                <a:solidFill>
                  <a:schemeClr val="bg1"/>
                </a:solidFill>
                <a:effectLst/>
              </a:rPr>
              <a:t>Watumiaji wa Facebook wanaendelea kuongezeka 500,000 kila siku karibu watu; 6 kwa kila sekunnde</a:t>
            </a:r>
          </a:p>
          <a:p>
            <a:pPr lvl="0"/>
            <a:r>
              <a:rPr lang="sw-KE" b="1" dirty="0">
                <a:solidFill>
                  <a:schemeClr val="bg1"/>
                </a:solidFill>
                <a:effectLst/>
              </a:rPr>
              <a:t>Mtu mmoja anawastani marafiki 338</a:t>
            </a:r>
          </a:p>
          <a:p>
            <a:pPr lvl="0"/>
            <a:r>
              <a:rPr lang="sw-KE" b="1" dirty="0">
                <a:solidFill>
                  <a:schemeClr val="bg1"/>
                </a:solidFill>
                <a:effectLst/>
              </a:rPr>
              <a:t>Nusu ya watu wasiotumia FACEBOOK wanaishi na watumiaji wa FACEBOOK kwa hiyo habari zinawafikia</a:t>
            </a:r>
          </a:p>
          <a:p>
            <a:pPr lvl="0"/>
            <a:r>
              <a:rPr lang="sw-KE" b="1" dirty="0">
                <a:solidFill>
                  <a:schemeClr val="bg1"/>
                </a:solidFill>
                <a:effectLst/>
              </a:rPr>
              <a:t>Asiliamia ya marafiki zako, 24% huangalia picha unazoweka FACEBOOK</a:t>
            </a:r>
          </a:p>
        </p:txBody>
      </p:sp>
    </p:spTree>
    <p:extLst>
      <p:ext uri="{BB962C8B-B14F-4D97-AF65-F5344CB8AC3E}">
        <p14:creationId xmlns:p14="http://schemas.microsoft.com/office/powerpoint/2010/main" val="831853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917</Words>
  <Application>Microsoft Macintosh PowerPoint</Application>
  <PresentationFormat>Widescreen</PresentationFormat>
  <Paragraphs>73</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28 Days Later</vt:lpstr>
      <vt:lpstr>Advent Sans Logo</vt:lpstr>
      <vt:lpstr>Arial</vt:lpstr>
      <vt:lpstr>Arial Black</vt:lpstr>
      <vt:lpstr>Calibri</vt:lpstr>
      <vt:lpstr>Franklin Gothic Heavy</vt:lpstr>
      <vt:lpstr>Times New Roman</vt:lpstr>
      <vt:lpstr>Wingdings</vt:lpstr>
      <vt:lpstr>1_Office Theme</vt:lpstr>
      <vt:lpstr>PowerPoint Presentation</vt:lpstr>
      <vt:lpstr>Jitahidi Uwe na Vifaa Hivi</vt:lpstr>
      <vt:lpstr>PowerPoint Presentation</vt:lpstr>
      <vt:lpstr>PowerPoint Presentation</vt:lpstr>
      <vt:lpstr>PowerPoint Presentation</vt:lpstr>
      <vt:lpstr>PowerPoint Presentation</vt:lpstr>
      <vt:lpstr>Mitandao ya Kijamii na Uinjilisti</vt:lpstr>
      <vt:lpstr>MITANDAO YA KIJAMII NI NINI?</vt:lpstr>
      <vt:lpstr>TAKWIMU CHACHE ZA MITANDAO YA KIJAMII</vt:lpstr>
      <vt:lpstr>TAKWIMU CHACHE ZA MITANDAO YA KIJAMII</vt:lpstr>
      <vt:lpstr>PowerPoint Presentation</vt:lpstr>
      <vt:lpstr>PowerPoint Presentation</vt:lpstr>
      <vt:lpstr>Mambo ya muhimu kufahamu</vt:lpstr>
      <vt:lpstr>Mambo ya muhimu kufahamu</vt:lpstr>
      <vt:lpstr>Faida za kuitutmia mitandao ya kijamii</vt:lpstr>
      <vt:lpstr>Faida za kuitutmia mitandao ya kijamii</vt:lpstr>
      <vt:lpstr>Faida za kuitutmia mitandao ya kijamii</vt:lpstr>
      <vt:lpstr>Tufanye Nini Kama Kanisa?</vt:lpstr>
      <vt:lpstr>Tufanye Nini Kama Kanisa?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cp:revision>
  <dcterms:created xsi:type="dcterms:W3CDTF">2022-03-21T11:11:50Z</dcterms:created>
  <dcterms:modified xsi:type="dcterms:W3CDTF">2022-03-21T12:46:26Z</dcterms:modified>
</cp:coreProperties>
</file>