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1" r:id="rId13"/>
  </p:sldIdLst>
  <p:sldSz cx="12192000" cy="6858000"/>
  <p:notesSz cx="6858000" cy="9144000"/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3731"/>
  </p:normalViewPr>
  <p:slideViewPr>
    <p:cSldViewPr snapToGrid="0" snapToObjects="1">
      <p:cViewPr varScale="1">
        <p:scale>
          <a:sx n="84" d="100"/>
          <a:sy n="84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A0D4-2188-3445-B6F0-5605DAAB01D6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F83DF-3648-1944-9FC7-ABB81000B345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21676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83DF-3648-1944-9FC7-ABB81000B345}" type="slidenum">
              <a:rPr lang="en-TZ" smtClean="0"/>
              <a:t>6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51654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83DF-3648-1944-9FC7-ABB81000B345}" type="slidenum">
              <a:rPr lang="en-TZ" smtClean="0"/>
              <a:t>7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57220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83DF-3648-1944-9FC7-ABB81000B345}" type="slidenum">
              <a:rPr lang="en-TZ" smtClean="0"/>
              <a:t>8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40312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83DF-3648-1944-9FC7-ABB81000B345}" type="slidenum">
              <a:rPr lang="en-TZ" smtClean="0"/>
              <a:t>9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3994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83DF-3648-1944-9FC7-ABB81000B345}" type="slidenum">
              <a:rPr lang="en-TZ" smtClean="0"/>
              <a:t>10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32670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83DF-3648-1944-9FC7-ABB81000B345}" type="slidenum">
              <a:rPr lang="en-TZ" smtClean="0"/>
              <a:t>11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74230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BA71-0CC8-E842-9475-200725C4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1194F-2DC9-514E-B33A-29BCDA9CD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80FE-A9D6-0341-AE5D-50F65CA7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F12C-0904-5846-BC0E-6ADC1EB6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2D99-49B8-A949-BB24-56E928C4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7436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91EA-8D47-4E4C-B5EF-29EF89BD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D4D0B-F41B-5140-B505-32AB12C0C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F5B9-6B78-A946-B32C-D80140B0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BAAF-5D09-3043-BF40-D2EBFDF1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2C94C-5C43-B14C-A864-AA345162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9511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DE7D8-6BFB-6447-B47C-298D725CD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A2028-9DE3-2341-96AE-05BC8D411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5F7A3-5854-524E-B3A9-66C1FB3C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FD10-32E9-8E41-9C32-DA10650C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B4D7-9BFD-034E-80A5-64E2B35E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8375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EA6C-3BC7-3644-838D-8651B010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CA462-158E-714B-91C1-9394C694D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C1241-4954-6448-BC06-E4BFB4CA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DB838-A4E0-024B-828A-F24ED658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E46F-44EA-7049-831B-4B20FDD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7263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AECD-296E-474C-99BC-8F89D794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A8E26-F2DD-274B-8835-F9E2EB2A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423B-DA8B-BD4E-995A-610851C4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4E45B-2F1D-5C4B-80B2-9F8F151C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1250-A93A-2947-9199-99DB3428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631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4949-F964-8740-8F86-91B8327E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072B-08E0-5947-845E-0510DD6CD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1EB66-8D4E-0446-A054-7C52CFF8B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D03D-947B-3E40-BF86-0F8B90A5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E1689-A2A2-5449-A8FB-FF3B3F97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CF375-F743-8149-A880-0240E90E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5357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AEBC-F270-3843-BDFD-173651C4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438A5-5211-C84A-BF4D-7568E6C2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35D5B-7EF9-D146-A66E-D35A6C97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9473E-2FF3-3348-BDBE-1E70ABB8A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7776D-75AA-0246-8A01-9BC2791EF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EDB86-69D1-CC46-97A6-509BECFE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843E2-A6C8-4F4E-9C2C-C830779D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2CFAD-BC00-E54F-B805-025F6823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2540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9186-6E0F-2641-B0BA-D147D126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74BFB-5E8F-E647-B37A-71B8E761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7D8A3-F806-AD42-947D-658F18C4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55FFC-C6F4-6A4F-9D41-64590B91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5074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C9565-710A-B549-AE3F-007F8191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88534-23E9-2E4F-9CE0-14C29E4A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5330-2EE5-5A46-AE94-1C222E6E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9261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3F2F-2506-004D-9519-C66FD3B6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63937-2038-784F-BB8A-DF1F8600D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A11B9-2524-C341-A0EE-B9ACEA19C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6F8C2-2995-3143-BF20-7CB0F910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E3181-524E-CB4B-8F18-89219115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4E471-7085-BE45-B48A-7C823EA1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9860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F167-BFC0-E740-AB82-5CC9012C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49E8E-E960-9F4B-94B4-3B75B454F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06464-DC9C-FD47-9EA7-F931812B6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EAD66-BEF7-A64E-9EF0-62E7AA2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49A96-BD0A-354B-A696-5BE5F321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F84F8-610F-B947-ADE8-B962DEB3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6544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5F10D-F72E-C44E-90D3-23878E96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761A-C050-0745-9EA5-7D90FCEBE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39BA-60AD-824B-B9BD-D807170FA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E365-443D-3241-AE1D-B9B3E1946987}" type="datetimeFigureOut">
              <a:rPr lang="en-TZ" smtClean="0"/>
              <a:t>21/03/2022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E02B-86D0-0E44-A4FE-8BFA326C9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B8B5-0A54-F94F-85D8-CE16490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204F-1E27-D14F-8F6F-B727BAA9254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05133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6DAF-2C24-7646-BB83-D2AB11A4D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234" y="2938462"/>
            <a:ext cx="10901548" cy="981075"/>
          </a:xfrm>
        </p:spPr>
        <p:txBody>
          <a:bodyPr>
            <a:normAutofit fontScale="90000"/>
          </a:bodyPr>
          <a:lstStyle/>
          <a:p>
            <a:r>
              <a:rPr lang="en-TZ" sz="4800" b="1" dirty="0"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Kazi za Kiongozi wa Idara ya Mawasiliano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31501-3A67-CC4F-B32D-44124DB12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712" y="4011613"/>
            <a:ext cx="9144000" cy="1655762"/>
          </a:xfrm>
        </p:spPr>
        <p:txBody>
          <a:bodyPr/>
          <a:lstStyle/>
          <a:p>
            <a:r>
              <a:rPr lang="en-TZ" dirty="0"/>
              <a:t>Semina ya Idara ya Mawasiliano – NETC</a:t>
            </a:r>
          </a:p>
          <a:p>
            <a:r>
              <a:rPr lang="en-TZ" dirty="0"/>
              <a:t>21 Machi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E27E0-81A3-5D46-B161-44E461CE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257" y="911918"/>
            <a:ext cx="2863487" cy="28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476367"/>
            <a:ext cx="12191991" cy="28289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0" y="4641921"/>
            <a:ext cx="12084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2800" b="1" dirty="0"/>
              <a:t>Kulitengeneza Njia za Mawasiliano za Kanisa</a:t>
            </a:r>
          </a:p>
          <a:p>
            <a:pPr algn="ctr"/>
            <a:r>
              <a:rPr lang="en-TZ" sz="1400" b="1" dirty="0"/>
              <a:t>Mfano: - barua Pepe na </a:t>
            </a:r>
            <a:r>
              <a:rPr lang="en-US" sz="1400" b="1" dirty="0" err="1"/>
              <a:t>Sanduku</a:t>
            </a:r>
            <a:r>
              <a:rPr lang="en-US" sz="1400" b="1" dirty="0"/>
              <a:t> la Posta </a:t>
            </a:r>
            <a:r>
              <a:rPr lang="en-TZ" sz="1400" b="1" dirty="0"/>
              <a:t>– [Njia hizi zitangazwe kwa Jamii na kwa Washiriki wa Kanisa]</a:t>
            </a:r>
          </a:p>
        </p:txBody>
      </p:sp>
    </p:spTree>
    <p:extLst>
      <p:ext uri="{BB962C8B-B14F-4D97-AF65-F5344CB8AC3E}">
        <p14:creationId xmlns:p14="http://schemas.microsoft.com/office/powerpoint/2010/main" val="24032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" y="1476367"/>
            <a:ext cx="12191986" cy="28289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0" y="4641921"/>
            <a:ext cx="12084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2800" b="1" dirty="0"/>
              <a:t>Kuimarisha Nyenzo za Kimatukio Wakati wa Matukio</a:t>
            </a:r>
          </a:p>
          <a:p>
            <a:pPr algn="ctr"/>
            <a:r>
              <a:rPr lang="en-US" sz="1400" b="1" dirty="0"/>
              <a:t>– </a:t>
            </a:r>
            <a:r>
              <a:rPr lang="en-US" sz="1400" b="1" dirty="0" err="1"/>
              <a:t>Kuandaa</a:t>
            </a:r>
            <a:r>
              <a:rPr lang="en-US" sz="1400" b="1" dirty="0"/>
              <a:t> </a:t>
            </a:r>
            <a:r>
              <a:rPr lang="en-US" sz="1400" b="1" dirty="0" err="1"/>
              <a:t>Matangazo</a:t>
            </a:r>
            <a:r>
              <a:rPr lang="en-US" sz="1400" b="1" dirty="0"/>
              <a:t> </a:t>
            </a:r>
            <a:r>
              <a:rPr lang="en-US" sz="1400" b="1" dirty="0" err="1"/>
              <a:t>ya</a:t>
            </a:r>
            <a:r>
              <a:rPr lang="en-US" sz="1400" b="1" dirty="0"/>
              <a:t> </a:t>
            </a:r>
            <a:r>
              <a:rPr lang="en-US" sz="1400" b="1" dirty="0" err="1"/>
              <a:t>Matukio</a:t>
            </a:r>
            <a:r>
              <a:rPr lang="en-US" sz="1400" b="1" dirty="0"/>
              <a:t> – </a:t>
            </a:r>
            <a:r>
              <a:rPr lang="en-US" sz="1400" b="1" dirty="0" err="1"/>
              <a:t>Kutengeneza</a:t>
            </a:r>
            <a:r>
              <a:rPr lang="en-US" sz="1400" b="1" dirty="0"/>
              <a:t> </a:t>
            </a:r>
            <a:r>
              <a:rPr lang="en-US" sz="1400" b="1" dirty="0" err="1"/>
              <a:t>Mialiko</a:t>
            </a:r>
            <a:r>
              <a:rPr lang="en-US" sz="1400" b="1" dirty="0"/>
              <a:t> – </a:t>
            </a:r>
            <a:r>
              <a:rPr lang="en-US" sz="1400" b="1" dirty="0" err="1"/>
              <a:t>kuhakikisha</a:t>
            </a:r>
            <a:r>
              <a:rPr lang="en-US" sz="1400" b="1" dirty="0"/>
              <a:t> PA System </a:t>
            </a:r>
            <a:r>
              <a:rPr lang="en-US" sz="1400" b="1" dirty="0" err="1"/>
              <a:t>iko</a:t>
            </a:r>
            <a:r>
              <a:rPr lang="en-US" sz="1400" b="1" dirty="0"/>
              <a:t> </a:t>
            </a:r>
            <a:r>
              <a:rPr lang="en-US" sz="1400" b="1" dirty="0" err="1"/>
              <a:t>sawa</a:t>
            </a:r>
            <a:r>
              <a:rPr lang="en-US" sz="1400" b="1" dirty="0"/>
              <a:t> </a:t>
            </a:r>
            <a:r>
              <a:rPr lang="en-US" sz="1400" b="1" dirty="0" err="1"/>
              <a:t>kabla</a:t>
            </a:r>
            <a:r>
              <a:rPr lang="en-US" sz="1400" b="1" dirty="0"/>
              <a:t> </a:t>
            </a:r>
            <a:r>
              <a:rPr lang="en-US" sz="1400" b="1" dirty="0" err="1"/>
              <a:t>ya</a:t>
            </a:r>
            <a:r>
              <a:rPr lang="en-US" sz="1400" b="1" dirty="0"/>
              <a:t> </a:t>
            </a:r>
            <a:r>
              <a:rPr lang="en-US" sz="1400" b="1" dirty="0" err="1"/>
              <a:t>Tukio</a:t>
            </a:r>
            <a:r>
              <a:rPr lang="en-US" sz="1400" b="1" dirty="0"/>
              <a:t> </a:t>
            </a:r>
            <a:r>
              <a:rPr lang="en-US" sz="1400" b="1" dirty="0" err="1"/>
              <a:t>Kufika</a:t>
            </a:r>
            <a:r>
              <a:rPr lang="en-US" sz="1400" b="1" dirty="0"/>
              <a:t> – </a:t>
            </a:r>
            <a:r>
              <a:rPr lang="en-US" sz="1400" b="1" dirty="0" err="1"/>
              <a:t>Kujiandaa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</a:t>
            </a:r>
            <a:r>
              <a:rPr lang="en-US" sz="1400" b="1" dirty="0" err="1"/>
              <a:t>Dharura</a:t>
            </a:r>
            <a:r>
              <a:rPr lang="en-US" sz="1400" b="1" dirty="0"/>
              <a:t> </a:t>
            </a:r>
            <a:r>
              <a:rPr lang="en-US" sz="1400" b="1" dirty="0" err="1"/>
              <a:t>wakati</a:t>
            </a:r>
            <a:r>
              <a:rPr lang="en-US" sz="1400" b="1" dirty="0"/>
              <a:t> </a:t>
            </a:r>
            <a:r>
              <a:rPr lang="en-US" sz="1400" b="1" dirty="0" err="1"/>
              <a:t>wa</a:t>
            </a:r>
            <a:r>
              <a:rPr lang="en-US" sz="1400" b="1" dirty="0"/>
              <a:t> </a:t>
            </a:r>
            <a:r>
              <a:rPr lang="en-US" sz="1400" b="1" dirty="0" err="1"/>
              <a:t>Tukio</a:t>
            </a:r>
            <a:r>
              <a:rPr lang="en-US" sz="1400" b="1" dirty="0"/>
              <a:t> –</a:t>
            </a:r>
            <a:endParaRPr lang="en-TZ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61245-66F0-024A-8161-FD609C9626A2}"/>
              </a:ext>
            </a:extLst>
          </p:cNvPr>
          <p:cNvSpPr txBox="1"/>
          <p:nvPr/>
        </p:nvSpPr>
        <p:spPr>
          <a:xfrm>
            <a:off x="2529840" y="7406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61258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52F4-59F5-9342-B3AD-E846014D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6000" b="1" dirty="0"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MWISHO</a:t>
            </a:r>
            <a:endParaRPr lang="en-GB" b="1" dirty="0"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61177" y="628665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026" name="Picture 2" descr="Bad Communication | What's up Doc?">
            <a:extLst>
              <a:ext uri="{FF2B5EF4-FFF2-40B4-BE49-F238E27FC236}">
                <a16:creationId xmlns:a16="http://schemas.microsoft.com/office/drawing/2014/main" id="{3E9850BE-18D1-5342-B62B-B06244D375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4"/>
          <a:stretch/>
        </p:blipFill>
        <p:spPr bwMode="auto">
          <a:xfrm>
            <a:off x="1139757" y="1367600"/>
            <a:ext cx="4172865" cy="41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1F6C8C-9A47-DA4A-AB74-E9D895D3E228}"/>
              </a:ext>
            </a:extLst>
          </p:cNvPr>
          <p:cNvSpPr txBox="1"/>
          <p:nvPr/>
        </p:nvSpPr>
        <p:spPr>
          <a:xfrm>
            <a:off x="6555545" y="2799471"/>
            <a:ext cx="454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Z" dirty="0"/>
              <a:t>Kazi ya Kiongozi wa Mawasiliano ni ya muhimu sana, isipofanyika kwa Uzuri kazi inaweza kuharibika.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5FAA1-1594-C34B-9A35-44DAD7FB3830}"/>
              </a:ext>
            </a:extLst>
          </p:cNvPr>
          <p:cNvCxnSpPr/>
          <p:nvPr/>
        </p:nvCxnSpPr>
        <p:spPr>
          <a:xfrm>
            <a:off x="6096000" y="2391508"/>
            <a:ext cx="0" cy="1941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52F4-59F5-9342-B3AD-E846014D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TZ" sz="4000" b="1" dirty="0"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Sifa za Kiongozi wa Idara ya Mawasiliano</a:t>
            </a:r>
            <a:endParaRPr lang="en-GB" sz="3600" dirty="0"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61177" y="628665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872"/>
            <a:ext cx="12192000" cy="28289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1165273" y="4641921"/>
            <a:ext cx="986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3600" b="1" dirty="0"/>
              <a:t>Kuhakikisha Kanisa lina Vibao Elekezi. </a:t>
            </a:r>
          </a:p>
        </p:txBody>
      </p:sp>
    </p:spTree>
    <p:extLst>
      <p:ext uri="{BB962C8B-B14F-4D97-AF65-F5344CB8AC3E}">
        <p14:creationId xmlns:p14="http://schemas.microsoft.com/office/powerpoint/2010/main" val="36675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541" y="1437940"/>
            <a:ext cx="12191999" cy="28289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0" y="4391984"/>
            <a:ext cx="12084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3600" b="1" dirty="0"/>
              <a:t>Kuhakikisha Kuna Kalenda ya Matukio ya Konferensi</a:t>
            </a:r>
          </a:p>
          <a:p>
            <a:pPr algn="ctr"/>
            <a:r>
              <a:rPr lang="en-TZ" sz="2800" dirty="0"/>
              <a:t>- husaidia kuepusha mgongano wa Kimatukio -</a:t>
            </a:r>
          </a:p>
        </p:txBody>
      </p:sp>
    </p:spTree>
    <p:extLst>
      <p:ext uri="{BB962C8B-B14F-4D97-AF65-F5344CB8AC3E}">
        <p14:creationId xmlns:p14="http://schemas.microsoft.com/office/powerpoint/2010/main" val="16708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541" y="1437940"/>
            <a:ext cx="12191999" cy="2828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0" y="4641921"/>
            <a:ext cx="12084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3600" b="1" dirty="0"/>
              <a:t>Mbao za Matangazo za Kanisa (Notes Boards)</a:t>
            </a:r>
          </a:p>
          <a:p>
            <a:pPr algn="ctr"/>
            <a:r>
              <a:rPr lang="en-TZ" b="1" dirty="0"/>
              <a:t>- Iwe na Mlango na Kufuli – Iwe ya kuhamishika – Ukae nje sio ndani – Weka Matangazo na Updates za Kanisa -</a:t>
            </a:r>
          </a:p>
        </p:txBody>
      </p:sp>
    </p:spTree>
    <p:extLst>
      <p:ext uri="{BB962C8B-B14F-4D97-AF65-F5344CB8AC3E}">
        <p14:creationId xmlns:p14="http://schemas.microsoft.com/office/powerpoint/2010/main" val="2483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543" y="1437940"/>
            <a:ext cx="12191995" cy="2828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0" y="4641921"/>
            <a:ext cx="12084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2800" b="1" dirty="0"/>
              <a:t>Tengeneza Vipeperushi vya Kanisa</a:t>
            </a:r>
          </a:p>
          <a:p>
            <a:pPr algn="ctr"/>
            <a:r>
              <a:rPr lang="en-TZ" sz="1400" b="1" dirty="0"/>
              <a:t>- Vyaweza kuwa na Matangazo ya kanisa – I</a:t>
            </a:r>
            <a:r>
              <a:rPr lang="en-GB" sz="1400" b="1" dirty="0"/>
              <a:t>s</a:t>
            </a:r>
            <a:r>
              <a:rPr lang="en-TZ" sz="1400" b="1" dirty="0"/>
              <a:t>alam za Mchungaji kwa Uma – Tangaza Huduma za Ibada kwa jamii  – Weka Redio/TV ya Kanisa, n.k. -</a:t>
            </a:r>
          </a:p>
        </p:txBody>
      </p:sp>
    </p:spTree>
    <p:extLst>
      <p:ext uri="{BB962C8B-B14F-4D97-AF65-F5344CB8AC3E}">
        <p14:creationId xmlns:p14="http://schemas.microsoft.com/office/powerpoint/2010/main" val="37558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543" y="1437940"/>
            <a:ext cx="12191995" cy="2828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0" y="4641921"/>
            <a:ext cx="12084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2800" b="1" dirty="0"/>
              <a:t>Kuvitangaza Vombo vya Habari kwa Kanisa na Jamii</a:t>
            </a:r>
          </a:p>
          <a:p>
            <a:pPr algn="ctr"/>
            <a:r>
              <a:rPr lang="en-TZ" sz="1400" b="1" dirty="0"/>
              <a:t>- Kuwe na King’amuzi Kanisani – </a:t>
            </a:r>
            <a:r>
              <a:rPr lang="en-US" sz="1400" b="1" dirty="0" err="1"/>
              <a:t>Wahimize</a:t>
            </a:r>
            <a:r>
              <a:rPr lang="en-US" sz="1400" b="1" dirty="0"/>
              <a:t> </a:t>
            </a:r>
            <a:r>
              <a:rPr lang="en-US" sz="1400" b="1" dirty="0" err="1"/>
              <a:t>Washiriki</a:t>
            </a:r>
            <a:r>
              <a:rPr lang="en-US" sz="1400" b="1" dirty="0"/>
              <a:t> </a:t>
            </a:r>
            <a:r>
              <a:rPr lang="en-US" sz="1400" b="1" dirty="0" err="1"/>
              <a:t>Kufuatilia</a:t>
            </a:r>
            <a:r>
              <a:rPr lang="en-US" sz="1400" b="1" dirty="0"/>
              <a:t> </a:t>
            </a:r>
            <a:r>
              <a:rPr lang="en-US" sz="1400" b="1" dirty="0" err="1"/>
              <a:t>Matangazo</a:t>
            </a:r>
            <a:r>
              <a:rPr lang="en-US" sz="1400" b="1" dirty="0"/>
              <a:t> </a:t>
            </a:r>
            <a:r>
              <a:rPr lang="en-US" sz="1400" b="1" dirty="0" err="1"/>
              <a:t>ya</a:t>
            </a:r>
            <a:r>
              <a:rPr lang="en-US" sz="1400" b="1" dirty="0"/>
              <a:t> TAMC </a:t>
            </a:r>
            <a:r>
              <a:rPr lang="en-TZ" sz="1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163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2C57B-7A22-3046-9439-26874A84B3E5}"/>
              </a:ext>
            </a:extLst>
          </p:cNvPr>
          <p:cNvCxnSpPr>
            <a:cxnSpLocks/>
          </p:cNvCxnSpPr>
          <p:nvPr/>
        </p:nvCxnSpPr>
        <p:spPr>
          <a:xfrm>
            <a:off x="0" y="1282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92A11F-061F-2E47-A3DD-B86784CC2A1B}"/>
              </a:ext>
            </a:extLst>
          </p:cNvPr>
          <p:cNvSpPr txBox="1"/>
          <p:nvPr/>
        </p:nvSpPr>
        <p:spPr>
          <a:xfrm>
            <a:off x="2699657" y="657868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/>
              <a:t>Semina ya Idara ya Mawasiliano NETC | 20 Machi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60AE4-73A3-D64F-989B-AD0F49109F64}"/>
              </a:ext>
            </a:extLst>
          </p:cNvPr>
          <p:cNvCxnSpPr>
            <a:cxnSpLocks/>
          </p:cNvCxnSpPr>
          <p:nvPr/>
        </p:nvCxnSpPr>
        <p:spPr>
          <a:xfrm>
            <a:off x="0" y="55734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CD597-BFFD-7F42-A2AB-0474EFDB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20" y="5432149"/>
            <a:ext cx="19558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09C0F-0307-A14B-B0DF-7905271B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545" y="1437940"/>
            <a:ext cx="12191991" cy="2828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DBD-7407-874E-9F9E-11023A362C1C}"/>
              </a:ext>
            </a:extLst>
          </p:cNvPr>
          <p:cNvSpPr txBox="1"/>
          <p:nvPr/>
        </p:nvSpPr>
        <p:spPr>
          <a:xfrm>
            <a:off x="0" y="4641921"/>
            <a:ext cx="12084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sz="2800" b="1" dirty="0"/>
              <a:t>Kuliweka Kanisa Katika Ulimwengu wa Mitandao ya Kijamii</a:t>
            </a:r>
          </a:p>
          <a:p>
            <a:pPr algn="ctr"/>
            <a:r>
              <a:rPr lang="en-TZ" sz="1400" b="1" dirty="0"/>
              <a:t>- Kanisa liwe Ukurasa wa FB na Insta – </a:t>
            </a:r>
            <a:r>
              <a:rPr lang="en-US" sz="1400" b="1" dirty="0" err="1"/>
              <a:t>Kanisa</a:t>
            </a:r>
            <a:r>
              <a:rPr lang="en-US" sz="1400" b="1" dirty="0"/>
              <a:t> </a:t>
            </a:r>
            <a:r>
              <a:rPr lang="en-US" sz="1400" b="1" dirty="0" err="1"/>
              <a:t>Liwe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Channel </a:t>
            </a:r>
            <a:r>
              <a:rPr lang="en-US" sz="1400" b="1" dirty="0" err="1"/>
              <a:t>ya</a:t>
            </a:r>
            <a:r>
              <a:rPr lang="en-US" sz="1400" b="1" dirty="0"/>
              <a:t> YouTube </a:t>
            </a:r>
            <a:r>
              <a:rPr lang="en-TZ" sz="1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843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355</Words>
  <Application>Microsoft Macintosh PowerPoint</Application>
  <PresentationFormat>Widescreen</PresentationFormat>
  <Paragraphs>38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Advent Sans Logo</vt:lpstr>
      <vt:lpstr>Arial</vt:lpstr>
      <vt:lpstr>Calibri</vt:lpstr>
      <vt:lpstr>Calibri Light</vt:lpstr>
      <vt:lpstr>Office Theme</vt:lpstr>
      <vt:lpstr>Kazi za Kiongozi wa Idara ya Mawasiliano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Falsafa ya Idara ya Mawasiliano</dc:title>
  <dc:creator>Microsoft Office User</dc:creator>
  <cp:lastModifiedBy>Microsoft Office User</cp:lastModifiedBy>
  <cp:revision>10</cp:revision>
  <dcterms:created xsi:type="dcterms:W3CDTF">2022-03-20T06:21:56Z</dcterms:created>
  <dcterms:modified xsi:type="dcterms:W3CDTF">2022-03-21T13:57:05Z</dcterms:modified>
</cp:coreProperties>
</file>