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1" r:id="rId13"/>
  </p:sldIdLst>
  <p:sldSz cx="12192000" cy="6858000"/>
  <p:notesSz cx="6858000" cy="9144000"/>
  <p:defaultTextStyle>
    <a:defPPr>
      <a:defRPr lang="en-T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BA71-0CC8-E842-9475-200725C47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1194F-2DC9-514E-B33A-29BCDA9CD1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680FE-A9D6-0341-AE5D-50F65CA77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6F12C-0904-5846-BC0E-6ADC1EB6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E2D99-49B8-A949-BB24-56E928C4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374360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191EA-8D47-4E4C-B5EF-29EF89BD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D4D0B-F41B-5140-B505-32AB12C0C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9F5B9-6B78-A946-B32C-D80140B0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CBAAF-5D09-3043-BF40-D2EBFDF1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2C94C-5C43-B14C-A864-AA345162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95112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1DE7D8-6BFB-6447-B47C-298D725CD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A2028-9DE3-2341-96AE-05BC8D411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5F7A3-5854-524E-B3A9-66C1FB3C7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FD10-32E9-8E41-9C32-DA10650C1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3B4D7-9BFD-034E-80A5-64E2B35EA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383751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EA6C-3BC7-3644-838D-8651B01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CA462-158E-714B-91C1-9394C694D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C1241-4954-6448-BC06-E4BFB4CA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DB838-A4E0-024B-828A-F24ED658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7E46F-44EA-7049-831B-4B20FDD7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72635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AECD-296E-474C-99BC-8F89D794B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A8E26-F2DD-274B-8835-F9E2EB2A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5423B-DA8B-BD4E-995A-610851C4C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4E45B-2F1D-5C4B-80B2-9F8F151CA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1250-A93A-2947-9199-99DB3428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63109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64949-F964-8740-8F86-91B8327E8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2072B-08E0-5947-845E-0510DD6CD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1EB66-8D4E-0446-A054-7C52CFF8B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CD03D-947B-3E40-BF86-0F8B90A5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E1689-A2A2-5449-A8FB-FF3B3F97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CF375-F743-8149-A880-0240E90EE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53572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0AEBC-F270-3843-BDFD-173651C49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438A5-5211-C84A-BF4D-7568E6C2E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35D5B-7EF9-D146-A66E-D35A6C97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B9473E-2FF3-3348-BDBE-1E70ABB8A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E7776D-75AA-0246-8A01-9BC2791EF2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DEDB86-69D1-CC46-97A6-509BECFEC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D843E2-A6C8-4F4E-9C2C-C830779DA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12CFAD-BC00-E54F-B805-025F6823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325404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9186-6E0F-2641-B0BA-D147D126E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74BFB-5E8F-E647-B37A-71B8E761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C7D8A3-F806-AD42-947D-658F18C4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255FFC-C6F4-6A4F-9D41-64590B91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50749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FC9565-710A-B549-AE3F-007F8191B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D88534-23E9-2E4F-9CE0-14C29E4A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55330-2EE5-5A46-AE94-1C222E6E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92617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C3F2F-2506-004D-9519-C66FD3B63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63937-2038-784F-BB8A-DF1F8600D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A11B9-2524-C341-A0EE-B9ACEA19C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6F8C2-2995-3143-BF20-7CB0F910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E3181-524E-CB4B-8F18-89219115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4E471-7085-BE45-B48A-7C823EA1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198607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F167-BFC0-E740-AB82-5CC9012C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49E8E-E960-9F4B-94B4-3B75B454F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06464-DC9C-FD47-9EA7-F931812B6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EAD66-BEF7-A64E-9EF0-62E7AA2F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49A96-BD0A-354B-A696-5BE5F321D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F84F8-610F-B947-ADE8-B962DEB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265444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5F10D-F72E-C44E-90D3-23878E967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7761A-C050-0745-9EA5-7D90FCEBE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39BA-60AD-824B-B9BD-D807170FA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E02B-86D0-0E44-A4FE-8BFA326C9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BB8B5-0A54-F94F-85D8-CE16490B8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105133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A6DAF-2C24-7646-BB83-D2AB11A4D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234" y="2938462"/>
            <a:ext cx="10901548" cy="981075"/>
          </a:xfrm>
        </p:spPr>
        <p:txBody>
          <a:bodyPr>
            <a:normAutofit fontScale="90000"/>
          </a:bodyPr>
          <a:lstStyle/>
          <a:p>
            <a:r>
              <a:rPr lang="en-TZ" sz="4800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Sifa za Kiongozi wa Idara ya Mawasiliano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31501-3A67-CC4F-B32D-44124DB12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9712" y="4011613"/>
            <a:ext cx="9144000" cy="1655762"/>
          </a:xfrm>
        </p:spPr>
        <p:txBody>
          <a:bodyPr/>
          <a:lstStyle/>
          <a:p>
            <a:r>
              <a:rPr lang="en-TZ" dirty="0"/>
              <a:t>Semina ya Idara ya Mawasiliano – NETC</a:t>
            </a:r>
          </a:p>
          <a:p>
            <a:r>
              <a:rPr lang="en-TZ" dirty="0"/>
              <a:t>21 Machi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BE27E0-81A3-5D46-B161-44E461CE2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257" y="911918"/>
            <a:ext cx="2863487" cy="28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04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787"/>
            <a:ext cx="10515600" cy="4150241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GB" b="1" dirty="0"/>
              <a:t>06 Awe </a:t>
            </a:r>
            <a:r>
              <a:rPr lang="en-GB" b="1" dirty="0" err="1"/>
              <a:t>mtu</a:t>
            </a:r>
            <a:r>
              <a:rPr lang="en-GB" b="1" dirty="0"/>
              <a:t> </a:t>
            </a:r>
            <a:r>
              <a:rPr lang="en-GB" b="1" dirty="0" err="1"/>
              <a:t>anayeipenda</a:t>
            </a:r>
            <a:r>
              <a:rPr lang="en-GB" b="1" dirty="0"/>
              <a:t> </a:t>
            </a:r>
            <a:r>
              <a:rPr lang="en-GB" b="1" dirty="0" err="1"/>
              <a:t>teknolojia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mwepesi</a:t>
            </a:r>
            <a:r>
              <a:rPr lang="en-GB" b="1" dirty="0"/>
              <a:t> </a:t>
            </a:r>
            <a:r>
              <a:rPr lang="en-GB" b="1" dirty="0" err="1"/>
              <a:t>wa</a:t>
            </a:r>
            <a:r>
              <a:rPr lang="en-GB" b="1" dirty="0"/>
              <a:t> </a:t>
            </a:r>
            <a:r>
              <a:rPr lang="en-GB" b="1" dirty="0" err="1"/>
              <a:t>kujifunza</a:t>
            </a:r>
            <a:r>
              <a:rPr lang="en-GB" b="1" dirty="0"/>
              <a:t>. </a:t>
            </a:r>
          </a:p>
          <a:p>
            <a:pPr algn="just"/>
            <a:r>
              <a:rPr lang="en-GB" sz="2400" dirty="0" err="1"/>
              <a:t>Hii</a:t>
            </a:r>
            <a:r>
              <a:rPr lang="en-GB" sz="2400" dirty="0"/>
              <a:t> </a:t>
            </a:r>
            <a:r>
              <a:rPr lang="en-GB" sz="2400" dirty="0" err="1"/>
              <a:t>ni</a:t>
            </a:r>
            <a:r>
              <a:rPr lang="en-GB" sz="2400" dirty="0"/>
              <a:t> </a:t>
            </a:r>
            <a:r>
              <a:rPr lang="en-GB" sz="2400" dirty="0" err="1"/>
              <a:t>Idara</a:t>
            </a:r>
            <a:r>
              <a:rPr lang="en-GB" sz="2400" dirty="0"/>
              <a:t> </a:t>
            </a:r>
            <a:r>
              <a:rPr lang="en-GB" sz="2400" dirty="0" err="1"/>
              <a:t>inayoshughulika</a:t>
            </a:r>
            <a:r>
              <a:rPr lang="en-GB" sz="2400" dirty="0"/>
              <a:t> </a:t>
            </a:r>
            <a:r>
              <a:rPr lang="en-GB" sz="2400" dirty="0" err="1"/>
              <a:t>kwa</a:t>
            </a:r>
            <a:r>
              <a:rPr lang="en-GB" sz="2400" dirty="0"/>
              <a:t> </a:t>
            </a:r>
            <a:r>
              <a:rPr lang="en-GB" sz="2400" dirty="0" err="1"/>
              <a:t>sehemu</a:t>
            </a:r>
            <a:r>
              <a:rPr lang="en-GB" sz="2400" dirty="0"/>
              <a:t> </a:t>
            </a:r>
            <a:r>
              <a:rPr lang="en-GB" sz="2400" dirty="0" err="1"/>
              <a:t>kubwa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teknolojia</a:t>
            </a:r>
            <a:r>
              <a:rPr lang="en-GB" sz="2400" dirty="0"/>
              <a:t> </a:t>
            </a:r>
            <a:r>
              <a:rPr lang="en-GB" sz="2400" dirty="0" err="1"/>
              <a:t>ambayo</a:t>
            </a:r>
            <a:r>
              <a:rPr lang="en-GB" sz="2400" dirty="0"/>
              <a:t> </a:t>
            </a:r>
            <a:r>
              <a:rPr lang="en-GB" sz="2400" dirty="0" err="1"/>
              <a:t>kila</a:t>
            </a:r>
            <a:r>
              <a:rPr lang="en-GB" sz="2400" dirty="0"/>
              <a:t> </a:t>
            </a:r>
            <a:r>
              <a:rPr lang="en-GB" sz="2400" dirty="0" err="1"/>
              <a:t>leo</a:t>
            </a:r>
            <a:r>
              <a:rPr lang="en-GB" sz="2400" dirty="0"/>
              <a:t> </a:t>
            </a:r>
            <a:r>
              <a:rPr lang="en-GB" sz="2400" dirty="0" err="1"/>
              <a:t>inakua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kupanuka</a:t>
            </a:r>
            <a:r>
              <a:rPr lang="en-GB" sz="2400" dirty="0"/>
              <a:t>. </a:t>
            </a:r>
          </a:p>
          <a:p>
            <a:pPr algn="just"/>
            <a:r>
              <a:rPr lang="en-GB" sz="2400" dirty="0"/>
              <a:t>Mambo </a:t>
            </a:r>
            <a:r>
              <a:rPr lang="en-GB" sz="2400" dirty="0" err="1"/>
              <a:t>mapya</a:t>
            </a:r>
            <a:r>
              <a:rPr lang="en-GB" sz="2400" dirty="0"/>
              <a:t> </a:t>
            </a:r>
            <a:r>
              <a:rPr lang="en-GB" sz="2400" dirty="0" err="1"/>
              <a:t>yanajitokeza</a:t>
            </a:r>
            <a:r>
              <a:rPr lang="en-GB" sz="2400" dirty="0"/>
              <a:t> </a:t>
            </a:r>
            <a:r>
              <a:rPr lang="en-GB" sz="2400" dirty="0" err="1"/>
              <a:t>kila</a:t>
            </a:r>
            <a:r>
              <a:rPr lang="en-GB" sz="2400" dirty="0"/>
              <a:t> siku, </a:t>
            </a:r>
            <a:r>
              <a:rPr lang="en-GB" sz="2400" dirty="0" err="1"/>
              <a:t>uvumbuzi</a:t>
            </a:r>
            <a:r>
              <a:rPr lang="en-GB" sz="2400" dirty="0"/>
              <a:t> </a:t>
            </a:r>
            <a:r>
              <a:rPr lang="en-GB" sz="2400" dirty="0" err="1"/>
              <a:t>mpya</a:t>
            </a:r>
            <a:r>
              <a:rPr lang="en-GB" sz="2400" dirty="0"/>
              <a:t> </a:t>
            </a:r>
            <a:r>
              <a:rPr lang="en-GB" sz="2400" dirty="0" err="1"/>
              <a:t>unafanyika</a:t>
            </a:r>
            <a:r>
              <a:rPr lang="en-GB" sz="2400" dirty="0"/>
              <a:t> </a:t>
            </a:r>
            <a:r>
              <a:rPr lang="en-GB" sz="2400" dirty="0" err="1"/>
              <a:t>kila</a:t>
            </a:r>
            <a:r>
              <a:rPr lang="en-GB" sz="2400" dirty="0"/>
              <a:t> siku. </a:t>
            </a:r>
            <a:r>
              <a:rPr lang="en-GB" sz="2400" dirty="0" err="1"/>
              <a:t>bila</a:t>
            </a:r>
            <a:r>
              <a:rPr lang="en-GB" sz="2400" dirty="0"/>
              <a:t> </a:t>
            </a:r>
            <a:r>
              <a:rPr lang="en-GB" sz="2400" dirty="0" err="1"/>
              <a:t>shaka</a:t>
            </a:r>
            <a:r>
              <a:rPr lang="en-GB" sz="2400" dirty="0"/>
              <a:t> </a:t>
            </a:r>
            <a:r>
              <a:rPr lang="en-GB" sz="2400" dirty="0" err="1"/>
              <a:t>hii</a:t>
            </a:r>
            <a:r>
              <a:rPr lang="en-GB" sz="2400" dirty="0"/>
              <a:t> </a:t>
            </a:r>
            <a:r>
              <a:rPr lang="en-GB" sz="2400" dirty="0" err="1"/>
              <a:t>inahitaji</a:t>
            </a:r>
            <a:r>
              <a:rPr lang="en-GB" sz="2400" dirty="0"/>
              <a:t> </a:t>
            </a:r>
            <a:r>
              <a:rPr lang="en-GB" sz="2400" dirty="0" err="1"/>
              <a:t>mtu</a:t>
            </a:r>
            <a:r>
              <a:rPr lang="en-GB" sz="2400" dirty="0"/>
              <a:t> </a:t>
            </a:r>
            <a:r>
              <a:rPr lang="en-GB" sz="2400" dirty="0" err="1"/>
              <a:t>wa</a:t>
            </a:r>
            <a:r>
              <a:rPr lang="en-GB" sz="2400" dirty="0"/>
              <a:t> </a:t>
            </a:r>
            <a:r>
              <a:rPr lang="en-GB" sz="2400" dirty="0" err="1"/>
              <a:t>Mawasiliano</a:t>
            </a:r>
            <a:r>
              <a:rPr lang="en-GB" sz="2400" dirty="0"/>
              <a:t> awe </a:t>
            </a:r>
            <a:r>
              <a:rPr lang="en-GB" sz="2400" dirty="0" err="1"/>
              <a:t>mtu</a:t>
            </a:r>
            <a:r>
              <a:rPr lang="en-GB" sz="2400" dirty="0"/>
              <a:t> </a:t>
            </a:r>
            <a:r>
              <a:rPr lang="en-GB" sz="2400" dirty="0" err="1"/>
              <a:t>anayeweza</a:t>
            </a:r>
            <a:r>
              <a:rPr lang="en-GB" sz="2400" dirty="0"/>
              <a:t> </a:t>
            </a:r>
            <a:r>
              <a:rPr lang="en-GB" sz="2400" dirty="0" err="1"/>
              <a:t>kuendana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kasi</a:t>
            </a:r>
            <a:r>
              <a:rPr lang="en-GB" sz="2400" dirty="0"/>
              <a:t> </a:t>
            </a:r>
            <a:r>
              <a:rPr lang="en-GB" sz="2400" dirty="0" err="1"/>
              <a:t>ya</a:t>
            </a:r>
            <a:r>
              <a:rPr lang="en-GB" sz="2400" dirty="0"/>
              <a:t> </a:t>
            </a:r>
            <a:r>
              <a:rPr lang="en-GB" sz="2400" dirty="0" err="1"/>
              <a:t>mabadiliko</a:t>
            </a:r>
            <a:r>
              <a:rPr lang="en-GB" sz="2400" dirty="0"/>
              <a:t> </a:t>
            </a:r>
            <a:r>
              <a:rPr lang="en-GB" sz="2400" dirty="0" err="1"/>
              <a:t>ya</a:t>
            </a:r>
            <a:r>
              <a:rPr lang="en-GB" sz="2400" dirty="0"/>
              <a:t> </a:t>
            </a:r>
            <a:r>
              <a:rPr lang="en-GB" sz="2400" dirty="0" err="1"/>
              <a:t>teknolojia</a:t>
            </a:r>
            <a:r>
              <a:rPr lang="en-GB" sz="2400" dirty="0"/>
              <a:t>.</a:t>
            </a:r>
          </a:p>
          <a:p>
            <a:pPr algn="just"/>
            <a:r>
              <a:rPr lang="en-GB" sz="2400" dirty="0"/>
              <a:t>Ni </a:t>
            </a:r>
            <a:r>
              <a:rPr lang="en-GB" sz="2400" dirty="0" err="1"/>
              <a:t>muhimu</a:t>
            </a:r>
            <a:r>
              <a:rPr lang="en-GB" sz="2400" dirty="0"/>
              <a:t> </a:t>
            </a:r>
            <a:r>
              <a:rPr lang="en-GB" sz="2400" dirty="0" err="1"/>
              <a:t>mwanamawasiliano</a:t>
            </a:r>
            <a:r>
              <a:rPr lang="en-GB" sz="2400" dirty="0"/>
              <a:t> awe </a:t>
            </a:r>
            <a:r>
              <a:rPr lang="en-GB" sz="2400" dirty="0" err="1"/>
              <a:t>mhudhuriaji</a:t>
            </a:r>
            <a:r>
              <a:rPr lang="en-GB" sz="2400" dirty="0"/>
              <a:t> </a:t>
            </a:r>
            <a:r>
              <a:rPr lang="en-GB" sz="2400" dirty="0" err="1"/>
              <a:t>wa</a:t>
            </a:r>
            <a:r>
              <a:rPr lang="en-GB" sz="2400" dirty="0"/>
              <a:t> </a:t>
            </a:r>
            <a:r>
              <a:rPr lang="en-GB" sz="2400" dirty="0" err="1"/>
              <a:t>semina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mikutano</a:t>
            </a:r>
            <a:r>
              <a:rPr lang="en-GB" sz="2400" dirty="0"/>
              <a:t> </a:t>
            </a:r>
            <a:r>
              <a:rPr lang="en-GB" sz="2400" dirty="0" err="1"/>
              <a:t>ya</a:t>
            </a:r>
            <a:r>
              <a:rPr lang="en-GB" sz="2400" dirty="0"/>
              <a:t> </a:t>
            </a:r>
            <a:r>
              <a:rPr lang="en-GB" sz="2400" dirty="0" err="1"/>
              <a:t>mafunzo</a:t>
            </a:r>
            <a:r>
              <a:rPr lang="en-GB" sz="2400" dirty="0"/>
              <a:t> </a:t>
            </a:r>
            <a:r>
              <a:rPr lang="en-GB" sz="2400" dirty="0" err="1"/>
              <a:t>ya</a:t>
            </a:r>
            <a:r>
              <a:rPr lang="en-GB" sz="2400" dirty="0"/>
              <a:t> </a:t>
            </a:r>
            <a:r>
              <a:rPr lang="en-GB" sz="2400" dirty="0" err="1"/>
              <a:t>Kimawasiliano</a:t>
            </a:r>
            <a:r>
              <a:rPr lang="en-GB" sz="2400" dirty="0"/>
              <a:t> </a:t>
            </a:r>
            <a:r>
              <a:rPr lang="en-GB" sz="2400" dirty="0" err="1"/>
              <a:t>kama</a:t>
            </a:r>
            <a:r>
              <a:rPr lang="en-GB" sz="2400" dirty="0"/>
              <a:t> vile </a:t>
            </a:r>
            <a:r>
              <a:rPr lang="en-GB" sz="2400" dirty="0" err="1"/>
              <a:t>GAiN</a:t>
            </a:r>
            <a:r>
              <a:rPr lang="en-GB" sz="2400" dirty="0"/>
              <a:t> </a:t>
            </a:r>
            <a:r>
              <a:rPr lang="en-GB" sz="2400" dirty="0" err="1"/>
              <a:t>ili</a:t>
            </a:r>
            <a:r>
              <a:rPr lang="en-GB" sz="2400" dirty="0"/>
              <a:t> </a:t>
            </a:r>
            <a:r>
              <a:rPr lang="en-GB" sz="2400" dirty="0" err="1"/>
              <a:t>asibaki</a:t>
            </a:r>
            <a:r>
              <a:rPr lang="en-GB" sz="2400" dirty="0"/>
              <a:t> </a:t>
            </a:r>
            <a:r>
              <a:rPr lang="en-GB" sz="2400" dirty="0" err="1"/>
              <a:t>nyuma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kupitwa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njia</a:t>
            </a:r>
            <a:r>
              <a:rPr lang="en-GB" sz="2400" dirty="0"/>
              <a:t> za </a:t>
            </a:r>
            <a:r>
              <a:rPr lang="en-GB" sz="2400" dirty="0" err="1"/>
              <a:t>kisasa</a:t>
            </a:r>
            <a:r>
              <a:rPr lang="en-GB" sz="2400" dirty="0"/>
              <a:t> za </a:t>
            </a:r>
            <a:r>
              <a:rPr lang="en-GB" sz="2400" dirty="0" err="1"/>
              <a:t>Mawasiliano</a:t>
            </a:r>
            <a:r>
              <a:rPr lang="en-GB" sz="2400" dirty="0"/>
              <a:t>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2699657" y="657868"/>
            <a:ext cx="679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Z" b="1" dirty="0"/>
              <a:t>Semina ya Idara ya Mawasiliano NETC | 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BACD597-BFFD-7F42-A2AB-0474EFDB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20" y="5432149"/>
            <a:ext cx="19558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74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787"/>
            <a:ext cx="10515600" cy="4150241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b="1" dirty="0"/>
              <a:t>07 </a:t>
            </a:r>
            <a:r>
              <a:rPr lang="en-GB" b="1" dirty="0" err="1"/>
              <a:t>Lililo</a:t>
            </a:r>
            <a:r>
              <a:rPr lang="en-GB" b="1" dirty="0"/>
              <a:t> </a:t>
            </a:r>
            <a:r>
              <a:rPr lang="en-GB" b="1" dirty="0" err="1"/>
              <a:t>kubwa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muhimu</a:t>
            </a:r>
            <a:r>
              <a:rPr lang="en-GB" b="1" dirty="0"/>
              <a:t> </a:t>
            </a:r>
            <a:r>
              <a:rPr lang="en-GB" b="1" dirty="0" err="1"/>
              <a:t>zaidi</a:t>
            </a:r>
            <a:r>
              <a:rPr lang="en-GB" b="1" dirty="0"/>
              <a:t> </a:t>
            </a:r>
            <a:r>
              <a:rPr lang="en-GB" b="1" dirty="0" err="1"/>
              <a:t>miongoni</a:t>
            </a:r>
            <a:r>
              <a:rPr lang="en-GB" b="1" dirty="0"/>
              <a:t> </a:t>
            </a:r>
            <a:r>
              <a:rPr lang="en-GB" b="1" dirty="0" err="1"/>
              <a:t>mwa</a:t>
            </a:r>
            <a:r>
              <a:rPr lang="en-GB" b="1" dirty="0"/>
              <a:t> </a:t>
            </a:r>
            <a:r>
              <a:rPr lang="en-GB" b="1" dirty="0" err="1"/>
              <a:t>sifa</a:t>
            </a:r>
            <a:r>
              <a:rPr lang="en-GB" b="1" dirty="0"/>
              <a:t> za </a:t>
            </a:r>
            <a:r>
              <a:rPr lang="en-GB" b="1" dirty="0" err="1"/>
              <a:t>kiongozi</a:t>
            </a:r>
            <a:r>
              <a:rPr lang="en-GB" b="1" dirty="0"/>
              <a:t> </a:t>
            </a:r>
            <a:r>
              <a:rPr lang="en-GB" b="1" dirty="0" err="1"/>
              <a:t>wa</a:t>
            </a:r>
            <a:r>
              <a:rPr lang="en-GB" b="1" dirty="0"/>
              <a:t> </a:t>
            </a:r>
            <a:r>
              <a:rPr lang="en-GB" b="1" dirty="0" err="1"/>
              <a:t>Mawasiliano</a:t>
            </a:r>
            <a:r>
              <a:rPr lang="en-GB" b="1" dirty="0"/>
              <a:t>, </a:t>
            </a:r>
            <a:r>
              <a:rPr lang="en-GB" b="1" dirty="0" err="1"/>
              <a:t>ni</a:t>
            </a:r>
            <a:r>
              <a:rPr lang="en-GB" b="1" dirty="0"/>
              <a:t> </a:t>
            </a:r>
            <a:r>
              <a:rPr lang="en-GB" b="1" dirty="0" err="1"/>
              <a:t>kudumisha</a:t>
            </a:r>
            <a:r>
              <a:rPr lang="en-GB" b="1" dirty="0"/>
              <a:t> </a:t>
            </a:r>
            <a:r>
              <a:rPr lang="en-GB" b="1" dirty="0" err="1"/>
              <a:t>mahusiano</a:t>
            </a:r>
            <a:r>
              <a:rPr lang="en-GB" b="1" dirty="0"/>
              <a:t> </a:t>
            </a:r>
            <a:r>
              <a:rPr lang="en-GB" b="1" dirty="0" err="1"/>
              <a:t>yake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Mungu</a:t>
            </a:r>
            <a:r>
              <a:rPr lang="en-GB" b="1" dirty="0"/>
              <a:t>. </a:t>
            </a:r>
          </a:p>
          <a:p>
            <a:pPr algn="just"/>
            <a:r>
              <a:rPr lang="en-GB" dirty="0" err="1"/>
              <a:t>Kazi</a:t>
            </a:r>
            <a:r>
              <a:rPr lang="en-GB" dirty="0"/>
              <a:t> </a:t>
            </a:r>
            <a:r>
              <a:rPr lang="en-GB" dirty="0" err="1"/>
              <a:t>yoyote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inayohusiana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utume</a:t>
            </a:r>
            <a:r>
              <a:rPr lang="en-GB" dirty="0"/>
              <a:t>, </a:t>
            </a:r>
            <a:r>
              <a:rPr lang="en-GB" dirty="0" err="1"/>
              <a:t>inahitaji</a:t>
            </a:r>
            <a:r>
              <a:rPr lang="en-GB" dirty="0"/>
              <a:t> </a:t>
            </a:r>
            <a:r>
              <a:rPr lang="en-GB" dirty="0" err="1"/>
              <a:t>uvuvio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kimbingu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uweze</a:t>
            </a:r>
            <a:r>
              <a:rPr lang="en-GB" dirty="0"/>
              <a:t> </a:t>
            </a:r>
            <a:r>
              <a:rPr lang="en-GB" dirty="0" err="1"/>
              <a:t>kufanikiwa</a:t>
            </a:r>
            <a:r>
              <a:rPr lang="en-GB" dirty="0"/>
              <a:t> </a:t>
            </a:r>
            <a:r>
              <a:rPr lang="en-GB" dirty="0" err="1"/>
              <a:t>kufanya</a:t>
            </a:r>
            <a:r>
              <a:rPr lang="en-GB" dirty="0"/>
              <a:t> mambo </a:t>
            </a:r>
            <a:r>
              <a:rPr lang="en-GB" dirty="0" err="1"/>
              <a:t>yatakayoleta</a:t>
            </a:r>
            <a:r>
              <a:rPr lang="en-GB" dirty="0"/>
              <a:t> </a:t>
            </a:r>
            <a:r>
              <a:rPr lang="en-GB" dirty="0" err="1"/>
              <a:t>mguso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kiroho</a:t>
            </a:r>
            <a:r>
              <a:rPr lang="en-GB" dirty="0"/>
              <a:t> </a:t>
            </a:r>
            <a:r>
              <a:rPr lang="en-GB" dirty="0" err="1"/>
              <a:t>katika</a:t>
            </a:r>
            <a:r>
              <a:rPr lang="en-GB" dirty="0"/>
              <a:t> </a:t>
            </a:r>
            <a:r>
              <a:rPr lang="en-GB" dirty="0" err="1"/>
              <a:t>maisha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watu</a:t>
            </a:r>
            <a:r>
              <a:rPr lang="en-GB" dirty="0"/>
              <a:t> </a:t>
            </a:r>
            <a:r>
              <a:rPr lang="en-GB" dirty="0" err="1"/>
              <a:t>unaokusudia</a:t>
            </a:r>
            <a:r>
              <a:rPr lang="en-GB" dirty="0"/>
              <a:t> </a:t>
            </a:r>
            <a:r>
              <a:rPr lang="en-GB" dirty="0" err="1"/>
              <a:t>kuwafikia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njia</a:t>
            </a:r>
            <a:r>
              <a:rPr lang="en-GB" dirty="0"/>
              <a:t> za </a:t>
            </a:r>
            <a:r>
              <a:rPr lang="en-GB" dirty="0" err="1"/>
              <a:t>kimawasiliano</a:t>
            </a:r>
            <a:r>
              <a:rPr lang="en-GB" dirty="0"/>
              <a:t>. </a:t>
            </a:r>
          </a:p>
          <a:p>
            <a:pPr algn="just"/>
            <a:r>
              <a:rPr lang="en-GB" dirty="0" err="1"/>
              <a:t>Mwanamawasiliano</a:t>
            </a:r>
            <a:r>
              <a:rPr lang="en-GB" dirty="0"/>
              <a:t> </a:t>
            </a:r>
            <a:r>
              <a:rPr lang="en-GB" dirty="0" err="1"/>
              <a:t>anapaswa</a:t>
            </a:r>
            <a:r>
              <a:rPr lang="en-GB" dirty="0"/>
              <a:t> </a:t>
            </a:r>
            <a:r>
              <a:rPr lang="en-GB" dirty="0" err="1"/>
              <a:t>wakati</a:t>
            </a:r>
            <a:r>
              <a:rPr lang="en-GB" dirty="0"/>
              <a:t> </a:t>
            </a:r>
            <a:r>
              <a:rPr lang="en-GB" dirty="0" err="1"/>
              <a:t>wote</a:t>
            </a:r>
            <a:r>
              <a:rPr lang="en-GB" dirty="0"/>
              <a:t> </a:t>
            </a:r>
            <a:r>
              <a:rPr lang="en-GB" dirty="0" err="1"/>
              <a:t>kuwa</a:t>
            </a:r>
            <a:r>
              <a:rPr lang="en-GB" dirty="0"/>
              <a:t> </a:t>
            </a:r>
            <a:r>
              <a:rPr lang="en-GB" dirty="0" err="1"/>
              <a:t>mtu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maombi</a:t>
            </a:r>
            <a:r>
              <a:rPr lang="en-GB" dirty="0"/>
              <a:t>, </a:t>
            </a:r>
            <a:r>
              <a:rPr lang="en-GB" dirty="0" err="1"/>
              <a:t>kuwa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ratiba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kusoma</a:t>
            </a:r>
            <a:r>
              <a:rPr lang="en-GB" dirty="0"/>
              <a:t> Biblia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vitabu</a:t>
            </a:r>
            <a:r>
              <a:rPr lang="en-GB" dirty="0"/>
              <a:t> </a:t>
            </a:r>
            <a:r>
              <a:rPr lang="en-GB" dirty="0" err="1"/>
              <a:t>vya</a:t>
            </a:r>
            <a:r>
              <a:rPr lang="en-GB" dirty="0"/>
              <a:t> </a:t>
            </a:r>
            <a:r>
              <a:rPr lang="en-GB" dirty="0" err="1"/>
              <a:t>roho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unabii</a:t>
            </a:r>
            <a:r>
              <a:rPr lang="en-GB" dirty="0"/>
              <a:t>. </a:t>
            </a:r>
          </a:p>
          <a:p>
            <a:pPr algn="just"/>
            <a:r>
              <a:rPr lang="en-GB" dirty="0" err="1"/>
              <a:t>Tengeneza</a:t>
            </a:r>
            <a:r>
              <a:rPr lang="en-GB" dirty="0"/>
              <a:t> </a:t>
            </a:r>
            <a:r>
              <a:rPr lang="en-GB" dirty="0" err="1"/>
              <a:t>ratiba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kufanga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kuomba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ajili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Idara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Mawasiliano</a:t>
            </a:r>
            <a:r>
              <a:rPr lang="en-GB" dirty="0"/>
              <a:t>. </a:t>
            </a:r>
            <a:r>
              <a:rPr lang="en-GB" dirty="0" err="1"/>
              <a:t>Mafanikio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kazi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Mungu</a:t>
            </a:r>
            <a:r>
              <a:rPr lang="en-GB" dirty="0"/>
              <a:t> </a:t>
            </a:r>
            <a:r>
              <a:rPr lang="en-GB" dirty="0" err="1"/>
              <a:t>hupatikana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kumtegemea</a:t>
            </a:r>
            <a:r>
              <a:rPr lang="en-GB" dirty="0"/>
              <a:t> </a:t>
            </a:r>
            <a:r>
              <a:rPr lang="en-GB" dirty="0" err="1"/>
              <a:t>Mungu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kudumisha</a:t>
            </a:r>
            <a:r>
              <a:rPr lang="en-GB" dirty="0"/>
              <a:t> </a:t>
            </a:r>
            <a:r>
              <a:rPr lang="en-GB" dirty="0" err="1"/>
              <a:t>mahusiano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kiroho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Yale </a:t>
            </a:r>
            <a:r>
              <a:rPr lang="en-GB" dirty="0" err="1"/>
              <a:t>yasiyowezekana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njia</a:t>
            </a:r>
            <a:r>
              <a:rPr lang="en-GB" dirty="0"/>
              <a:t> </a:t>
            </a:r>
            <a:r>
              <a:rPr lang="en-GB" dirty="0" err="1"/>
              <a:t>nyingine</a:t>
            </a:r>
            <a:r>
              <a:rPr lang="en-GB" dirty="0"/>
              <a:t>, </a:t>
            </a:r>
            <a:r>
              <a:rPr lang="en-GB" dirty="0" err="1"/>
              <a:t>huwa</a:t>
            </a:r>
            <a:r>
              <a:rPr lang="en-GB" dirty="0"/>
              <a:t> </a:t>
            </a:r>
            <a:r>
              <a:rPr lang="en-GB" dirty="0" err="1"/>
              <a:t>Yanawezekana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Kumwendea</a:t>
            </a:r>
            <a:r>
              <a:rPr lang="en-GB" dirty="0"/>
              <a:t> </a:t>
            </a:r>
            <a:r>
              <a:rPr lang="en-GB" dirty="0" err="1"/>
              <a:t>Mungu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njia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Maombi</a:t>
            </a:r>
            <a:r>
              <a:rPr lang="en-GB" dirty="0"/>
              <a:t>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2699657" y="657868"/>
            <a:ext cx="679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Z" b="1" dirty="0"/>
              <a:t>Semina ya Idara ya Mawasiliano NETC | 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BACD597-BFFD-7F42-A2AB-0474EFDB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20" y="5432149"/>
            <a:ext cx="19558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0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GB" b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MWISHO</a:t>
            </a:r>
            <a:endParaRPr lang="en-GB" b="1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2699657" y="657868"/>
            <a:ext cx="679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Z" b="1" dirty="0"/>
              <a:t>Semina ya Idara ya Mawasiliano NETC | 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BACD597-BFFD-7F42-A2AB-0474EFDB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20" y="5432149"/>
            <a:ext cx="19558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98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8970" y="1305287"/>
            <a:ext cx="604553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hakuna </a:t>
            </a:r>
            <a:r>
              <a:rPr lang="en-GB" sz="24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sifa</a:t>
            </a: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sz="24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sz="24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juu</a:t>
            </a: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sz="24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zaidi</a:t>
            </a: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sz="24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kuliko</a:t>
            </a: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sz="24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msukumo</a:t>
            </a: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GB" sz="24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sz="24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kweli</a:t>
            </a: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sz="24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</a:t>
            </a: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sz="24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sz="24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dhati</a:t>
            </a: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sz="24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sz="24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ndani</a:t>
            </a:r>
            <a:endParaRPr lang="en-GB" sz="24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2661177" y="657868"/>
            <a:ext cx="679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Z" b="1" dirty="0"/>
              <a:t>Semina ya Idara ya Mawasiliano NETC | 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BACD597-BFFD-7F42-A2AB-0474EFDB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20" y="5432149"/>
            <a:ext cx="1955800" cy="1917700"/>
          </a:xfrm>
          <a:prstGeom prst="rect">
            <a:avLst/>
          </a:prstGeom>
        </p:spPr>
      </p:pic>
      <p:pic>
        <p:nvPicPr>
          <p:cNvPr id="1026" name="Picture 2" descr="Qualification Quotes &amp; Sayings | Qualification Picture Quotes">
            <a:extLst>
              <a:ext uri="{FF2B5EF4-FFF2-40B4-BE49-F238E27FC236}">
                <a16:creationId xmlns:a16="http://schemas.microsoft.com/office/drawing/2014/main" id="{31F87E72-5962-194E-B9D8-8D9323931F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" t="24762" r="3600" b="24156"/>
          <a:stretch/>
        </p:blipFill>
        <p:spPr bwMode="auto">
          <a:xfrm>
            <a:off x="574939" y="1814939"/>
            <a:ext cx="4987636" cy="350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286444-C04A-4245-BA3A-FA9C529CE25D}"/>
              </a:ext>
            </a:extLst>
          </p:cNvPr>
          <p:cNvCxnSpPr/>
          <p:nvPr/>
        </p:nvCxnSpPr>
        <p:spPr>
          <a:xfrm>
            <a:off x="6096000" y="1677394"/>
            <a:ext cx="0" cy="36071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39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sw-KE" u="sng" dirty="0"/>
              <a:t>Watu wenye akili</a:t>
            </a:r>
            <a:r>
              <a:rPr lang="sw-KE" dirty="0"/>
              <a:t>, wenye </a:t>
            </a:r>
            <a:r>
              <a:rPr lang="sw-KE" u="sng" dirty="0"/>
              <a:t>kujikana nafsi</a:t>
            </a:r>
            <a:r>
              <a:rPr lang="sw-KE" dirty="0"/>
              <a:t>, na </a:t>
            </a:r>
            <a:r>
              <a:rPr lang="sw-KE" u="sng" dirty="0"/>
              <a:t>wenye kujitoa</a:t>
            </a:r>
            <a:r>
              <a:rPr lang="sw-KE" dirty="0"/>
              <a:t> kikamilifu (</a:t>
            </a:r>
            <a:r>
              <a:rPr lang="sw-KE" dirty="0" err="1"/>
              <a:t>self-sacrificing</a:t>
            </a:r>
            <a:r>
              <a:rPr lang="sw-KE" dirty="0"/>
              <a:t>) wanahitajika sasa,—wanaume wanaotambua uzito na umuhimu wa kazi ya Mungu, na Wakristo ambao </a:t>
            </a:r>
          </a:p>
          <a:p>
            <a:pPr marL="0" indent="0" algn="ctr">
              <a:buNone/>
            </a:pPr>
            <a:r>
              <a:rPr lang="sw-KE" dirty="0"/>
              <a:t>.... watatimiza utume wa Kristo.</a:t>
            </a:r>
            <a:endParaRPr lang="en-GB" sz="24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  <a:p>
            <a:pPr marL="0" indent="0" algn="ctr">
              <a:buNone/>
            </a:pPr>
            <a:endParaRPr lang="en-GB" sz="24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  <a:p>
            <a:pPr marL="0" indent="0" algn="ctr">
              <a:buNone/>
            </a:pPr>
            <a:r>
              <a:rPr lang="en-GB" sz="24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Ellen G. White, The Spirit of Sacrifice. 29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2661177" y="628665"/>
            <a:ext cx="679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Z" b="1" dirty="0"/>
              <a:t>Semina ya Idara ya Mawasiliano NETC | 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BACD597-BFFD-7F42-A2AB-0474EFDB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20" y="5432149"/>
            <a:ext cx="19558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9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TZ" sz="4000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Sifa za Kiongozi wa Idara ya Mawasiliano</a:t>
            </a:r>
            <a:endParaRPr lang="en-GB" sz="36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2661177" y="628665"/>
            <a:ext cx="679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Z" b="1" dirty="0"/>
              <a:t>Semina ya Idara ya Mawasiliano NETC | 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BACD597-BFFD-7F42-A2AB-0474EFDB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20" y="5432149"/>
            <a:ext cx="19558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5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787"/>
            <a:ext cx="10515600" cy="4150241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b="1" dirty="0"/>
              <a:t>01. </a:t>
            </a:r>
            <a:r>
              <a:rPr lang="en-GB" b="1" dirty="0" err="1"/>
              <a:t>Kiongozi</a:t>
            </a:r>
            <a:r>
              <a:rPr lang="en-GB" b="1" dirty="0"/>
              <a:t> </a:t>
            </a:r>
            <a:r>
              <a:rPr lang="en-GB" b="1" dirty="0" err="1"/>
              <a:t>wa</a:t>
            </a:r>
            <a:r>
              <a:rPr lang="en-GB" b="1" dirty="0"/>
              <a:t> </a:t>
            </a:r>
            <a:r>
              <a:rPr lang="en-GB" b="1" dirty="0" err="1"/>
              <a:t>Idara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</a:t>
            </a:r>
            <a:r>
              <a:rPr lang="en-GB" b="1" dirty="0" err="1"/>
              <a:t>Mawasiliano</a:t>
            </a:r>
            <a:r>
              <a:rPr lang="en-GB" b="1" dirty="0"/>
              <a:t> </a:t>
            </a:r>
            <a:r>
              <a:rPr lang="en-GB" b="1" dirty="0" err="1"/>
              <a:t>katika</a:t>
            </a:r>
            <a:r>
              <a:rPr lang="en-GB" b="1" dirty="0"/>
              <a:t> </a:t>
            </a:r>
            <a:r>
              <a:rPr lang="en-GB" b="1" dirty="0" err="1"/>
              <a:t>Kanisa</a:t>
            </a:r>
            <a:r>
              <a:rPr lang="en-GB" b="1" dirty="0"/>
              <a:t> </a:t>
            </a:r>
            <a:r>
              <a:rPr lang="en-GB" b="1" dirty="0" err="1"/>
              <a:t>mahalia</a:t>
            </a:r>
            <a:r>
              <a:rPr lang="en-GB" b="1" dirty="0"/>
              <a:t>, </a:t>
            </a:r>
            <a:r>
              <a:rPr lang="en-GB" b="1" dirty="0" err="1"/>
              <a:t>anapaswa</a:t>
            </a:r>
            <a:r>
              <a:rPr lang="en-GB" b="1" dirty="0"/>
              <a:t> awe </a:t>
            </a:r>
            <a:r>
              <a:rPr lang="en-GB" b="1" dirty="0" err="1"/>
              <a:t>mshiriki</a:t>
            </a:r>
            <a:r>
              <a:rPr lang="en-GB" b="1" dirty="0"/>
              <a:t> </a:t>
            </a:r>
            <a:r>
              <a:rPr lang="en-GB" b="1" dirty="0" err="1"/>
              <a:t>mwaminifu</a:t>
            </a:r>
            <a:r>
              <a:rPr lang="en-GB" b="1" dirty="0"/>
              <a:t>, </a:t>
            </a:r>
            <a:r>
              <a:rPr lang="en-GB" b="1" dirty="0" err="1"/>
              <a:t>anayelipenda</a:t>
            </a:r>
            <a:r>
              <a:rPr lang="en-GB" b="1" dirty="0"/>
              <a:t> </a:t>
            </a:r>
            <a:r>
              <a:rPr lang="en-GB" b="1" dirty="0" err="1"/>
              <a:t>Kanisa</a:t>
            </a:r>
            <a:r>
              <a:rPr lang="en-GB" b="1" dirty="0"/>
              <a:t> lake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aliyebatizwa</a:t>
            </a:r>
            <a:r>
              <a:rPr lang="en-GB" b="1" dirty="0"/>
              <a:t> </a:t>
            </a:r>
            <a:r>
              <a:rPr lang="en-GB" b="1" dirty="0" err="1"/>
              <a:t>Katika</a:t>
            </a:r>
            <a:r>
              <a:rPr lang="en-GB" b="1" dirty="0"/>
              <a:t> </a:t>
            </a:r>
            <a:r>
              <a:rPr lang="en-GB" b="1" dirty="0" err="1"/>
              <a:t>Kanisa</a:t>
            </a:r>
            <a:r>
              <a:rPr lang="en-GB" b="1" dirty="0"/>
              <a:t> la </a:t>
            </a:r>
            <a:r>
              <a:rPr lang="en-GB" b="1" dirty="0" err="1"/>
              <a:t>Waadventista</a:t>
            </a:r>
            <a:r>
              <a:rPr lang="en-GB" b="1" dirty="0"/>
              <a:t> </a:t>
            </a:r>
            <a:r>
              <a:rPr lang="en-GB" b="1" dirty="0" err="1"/>
              <a:t>wa</a:t>
            </a:r>
            <a:r>
              <a:rPr lang="en-GB" b="1" dirty="0"/>
              <a:t> Sabato.  </a:t>
            </a:r>
            <a:r>
              <a:rPr lang="en-GB" b="1" dirty="0">
                <a:solidFill>
                  <a:srgbClr val="197596"/>
                </a:solidFill>
              </a:rPr>
              <a:t>Awe </a:t>
            </a:r>
            <a:r>
              <a:rPr lang="en-GB" b="1" dirty="0" err="1">
                <a:solidFill>
                  <a:srgbClr val="197596"/>
                </a:solidFill>
              </a:rPr>
              <a:t>na</a:t>
            </a:r>
            <a:r>
              <a:rPr lang="en-GB" b="1" dirty="0">
                <a:solidFill>
                  <a:srgbClr val="197596"/>
                </a:solidFill>
              </a:rPr>
              <a:t> </a:t>
            </a:r>
            <a:r>
              <a:rPr lang="en-GB" b="1" dirty="0" err="1">
                <a:solidFill>
                  <a:srgbClr val="197596"/>
                </a:solidFill>
              </a:rPr>
              <a:t>Uzalendo</a:t>
            </a:r>
            <a:r>
              <a:rPr lang="en-GB" b="1" dirty="0">
                <a:solidFill>
                  <a:srgbClr val="197596"/>
                </a:solidFill>
              </a:rPr>
              <a:t> </a:t>
            </a:r>
            <a:r>
              <a:rPr lang="en-GB" b="1" dirty="0" err="1">
                <a:solidFill>
                  <a:srgbClr val="197596"/>
                </a:solidFill>
              </a:rPr>
              <a:t>na</a:t>
            </a:r>
            <a:r>
              <a:rPr lang="en-GB" b="1" dirty="0">
                <a:solidFill>
                  <a:srgbClr val="197596"/>
                </a:solidFill>
              </a:rPr>
              <a:t> </a:t>
            </a:r>
            <a:r>
              <a:rPr lang="en-GB" b="1" dirty="0" err="1">
                <a:solidFill>
                  <a:srgbClr val="197596"/>
                </a:solidFill>
              </a:rPr>
              <a:t>Kanisa</a:t>
            </a:r>
            <a:r>
              <a:rPr lang="en-GB" b="1" dirty="0">
                <a:solidFill>
                  <a:srgbClr val="197596"/>
                </a:solidFill>
              </a:rPr>
              <a:t> Lake</a:t>
            </a:r>
          </a:p>
          <a:p>
            <a:pPr algn="just"/>
            <a:r>
              <a:rPr lang="en-GB" dirty="0"/>
              <a:t>Kuna </a:t>
            </a:r>
            <a:r>
              <a:rPr lang="en-GB" dirty="0" err="1"/>
              <a:t>nyakati</a:t>
            </a:r>
            <a:r>
              <a:rPr lang="en-GB" dirty="0"/>
              <a:t> </a:t>
            </a:r>
            <a:r>
              <a:rPr lang="en-GB" dirty="0" err="1"/>
              <a:t>ambapo</a:t>
            </a:r>
            <a:r>
              <a:rPr lang="en-GB" dirty="0"/>
              <a:t> </a:t>
            </a:r>
            <a:r>
              <a:rPr lang="en-GB" dirty="0" err="1"/>
              <a:t>kiongozi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Idara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Mawasiliano</a:t>
            </a:r>
            <a:r>
              <a:rPr lang="en-GB" dirty="0"/>
              <a:t> </a:t>
            </a:r>
            <a:r>
              <a:rPr lang="en-GB" dirty="0" err="1"/>
              <a:t>huwa</a:t>
            </a:r>
            <a:r>
              <a:rPr lang="en-GB" dirty="0"/>
              <a:t> </a:t>
            </a:r>
            <a:r>
              <a:rPr lang="en-GB" dirty="0" err="1"/>
              <a:t>anawasilisha</a:t>
            </a:r>
            <a:r>
              <a:rPr lang="en-GB" dirty="0"/>
              <a:t> </a:t>
            </a:r>
            <a:r>
              <a:rPr lang="en-GB" dirty="0" err="1"/>
              <a:t>ujumbe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niaba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uongozi</a:t>
            </a:r>
            <a:r>
              <a:rPr lang="en-GB" dirty="0"/>
              <a:t> au </a:t>
            </a:r>
            <a:r>
              <a:rPr lang="en-GB" dirty="0" err="1"/>
              <a:t>Kanisa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jamii</a:t>
            </a:r>
            <a:r>
              <a:rPr lang="en-GB" dirty="0"/>
              <a:t> </a:t>
            </a:r>
            <a:r>
              <a:rPr lang="en-GB" dirty="0" err="1"/>
              <a:t>flani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watu</a:t>
            </a:r>
            <a:r>
              <a:rPr lang="en-GB" dirty="0"/>
              <a:t>,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hiyo</a:t>
            </a:r>
            <a:r>
              <a:rPr lang="en-GB" dirty="0"/>
              <a:t>, </a:t>
            </a:r>
            <a:r>
              <a:rPr lang="en-GB" dirty="0" err="1"/>
              <a:t>kuna</a:t>
            </a:r>
            <a:r>
              <a:rPr lang="en-GB" dirty="0"/>
              <a:t> </a:t>
            </a:r>
            <a:r>
              <a:rPr lang="en-GB" dirty="0" err="1"/>
              <a:t>wakati</a:t>
            </a:r>
            <a:r>
              <a:rPr lang="en-GB" dirty="0"/>
              <a:t> </a:t>
            </a:r>
            <a:r>
              <a:rPr lang="en-GB" dirty="0" err="1"/>
              <a:t>anakuwa</a:t>
            </a:r>
            <a:r>
              <a:rPr lang="en-GB" dirty="0"/>
              <a:t> </a:t>
            </a:r>
            <a:r>
              <a:rPr lang="en-GB" dirty="0" err="1"/>
              <a:t>kama</a:t>
            </a:r>
            <a:r>
              <a:rPr lang="en-GB" dirty="0"/>
              <a:t> </a:t>
            </a:r>
            <a:r>
              <a:rPr lang="en-GB" dirty="0" err="1"/>
              <a:t>msemaji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niaba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 au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niaba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uongozi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 (</a:t>
            </a:r>
            <a:r>
              <a:rPr lang="en-GB" dirty="0" err="1"/>
              <a:t>Kupitia</a:t>
            </a:r>
            <a:r>
              <a:rPr lang="en-GB" dirty="0"/>
              <a:t> </a:t>
            </a:r>
            <a:r>
              <a:rPr lang="en-GB" dirty="0" err="1"/>
              <a:t>matangazo</a:t>
            </a:r>
            <a:r>
              <a:rPr lang="en-GB" dirty="0"/>
              <a:t>, video, posters, </a:t>
            </a:r>
            <a:r>
              <a:rPr lang="en-GB" dirty="0" err="1"/>
              <a:t>nk</a:t>
            </a:r>
            <a:r>
              <a:rPr lang="en-GB" dirty="0"/>
              <a:t>.) </a:t>
            </a:r>
          </a:p>
          <a:p>
            <a:pPr algn="just"/>
            <a:r>
              <a:rPr lang="en-GB" dirty="0" err="1"/>
              <a:t>Kazi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muhimu</a:t>
            </a:r>
            <a:r>
              <a:rPr lang="en-GB" dirty="0"/>
              <a:t> </a:t>
            </a:r>
            <a:r>
              <a:rPr lang="en-GB" dirty="0" err="1"/>
              <a:t>namna</a:t>
            </a:r>
            <a:r>
              <a:rPr lang="en-GB" dirty="0"/>
              <a:t> </a:t>
            </a:r>
            <a:r>
              <a:rPr lang="en-GB" dirty="0" err="1"/>
              <a:t>hiyo</a:t>
            </a:r>
            <a:r>
              <a:rPr lang="en-GB" dirty="0"/>
              <a:t> </a:t>
            </a:r>
            <a:r>
              <a:rPr lang="en-GB" dirty="0" err="1"/>
              <a:t>inahitaji</a:t>
            </a:r>
            <a:r>
              <a:rPr lang="en-GB" dirty="0"/>
              <a:t> </a:t>
            </a:r>
            <a:r>
              <a:rPr lang="en-GB" dirty="0" err="1"/>
              <a:t>mtu</a:t>
            </a:r>
            <a:r>
              <a:rPr lang="en-GB" dirty="0"/>
              <a:t> </a:t>
            </a:r>
            <a:r>
              <a:rPr lang="en-GB" dirty="0" err="1"/>
              <a:t>anayelipenda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 lake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ambaye</a:t>
            </a:r>
            <a:r>
              <a:rPr lang="en-GB" dirty="0"/>
              <a:t> </a:t>
            </a:r>
            <a:r>
              <a:rPr lang="en-GB" dirty="0" err="1"/>
              <a:t>hata</a:t>
            </a:r>
            <a:r>
              <a:rPr lang="en-GB" dirty="0"/>
              <a:t> </a:t>
            </a:r>
            <a:r>
              <a:rPr lang="en-GB" dirty="0" err="1"/>
              <a:t>katika</a:t>
            </a:r>
            <a:r>
              <a:rPr lang="en-GB" dirty="0"/>
              <a:t> </a:t>
            </a:r>
            <a:r>
              <a:rPr lang="en-GB" dirty="0" err="1"/>
              <a:t>nyakati</a:t>
            </a:r>
            <a:r>
              <a:rPr lang="en-GB" dirty="0"/>
              <a:t> </a:t>
            </a:r>
            <a:r>
              <a:rPr lang="en-GB" dirty="0" err="1"/>
              <a:t>ngumu</a:t>
            </a:r>
            <a:r>
              <a:rPr lang="en-GB" dirty="0"/>
              <a:t>  </a:t>
            </a:r>
            <a:r>
              <a:rPr lang="en-GB" dirty="0" err="1"/>
              <a:t>atakapopaswa</a:t>
            </a:r>
            <a:r>
              <a:rPr lang="en-GB" dirty="0"/>
              <a:t> </a:t>
            </a:r>
            <a:r>
              <a:rPr lang="en-GB" dirty="0" err="1"/>
              <a:t>kusimama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kulitetea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, </a:t>
            </a:r>
            <a:r>
              <a:rPr lang="en-GB" dirty="0" err="1"/>
              <a:t>hatasimama</a:t>
            </a:r>
            <a:r>
              <a:rPr lang="en-GB" dirty="0"/>
              <a:t> </a:t>
            </a:r>
            <a:r>
              <a:rPr lang="en-GB" dirty="0" err="1"/>
              <a:t>katika</a:t>
            </a:r>
            <a:r>
              <a:rPr lang="en-GB" dirty="0"/>
              <a:t> </a:t>
            </a:r>
            <a:r>
              <a:rPr lang="en-GB" dirty="0" err="1"/>
              <a:t>upande</a:t>
            </a:r>
            <a:r>
              <a:rPr lang="en-GB" dirty="0"/>
              <a:t> </a:t>
            </a:r>
            <a:r>
              <a:rPr lang="en-GB" dirty="0" err="1"/>
              <a:t>utakaoliumiza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 la </a:t>
            </a:r>
            <a:r>
              <a:rPr lang="en-GB" dirty="0" err="1"/>
              <a:t>Mungu</a:t>
            </a:r>
            <a:r>
              <a:rPr lang="en-GB" dirty="0"/>
              <a:t> au </a:t>
            </a:r>
            <a:r>
              <a:rPr lang="en-GB" dirty="0" err="1"/>
              <a:t>unaokwamisha</a:t>
            </a:r>
            <a:r>
              <a:rPr lang="en-GB" dirty="0"/>
              <a:t> </a:t>
            </a:r>
            <a:r>
              <a:rPr lang="en-GB" dirty="0" err="1"/>
              <a:t>Kazi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Mungu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namna</a:t>
            </a:r>
            <a:r>
              <a:rPr lang="en-GB" dirty="0"/>
              <a:t> </a:t>
            </a:r>
            <a:r>
              <a:rPr lang="en-GB" dirty="0" err="1"/>
              <a:t>flani</a:t>
            </a:r>
            <a:r>
              <a:rPr lang="en-GB" dirty="0"/>
              <a:t>. </a:t>
            </a:r>
          </a:p>
          <a:p>
            <a:pPr algn="just"/>
            <a:r>
              <a:rPr lang="en-GB" dirty="0" err="1"/>
              <a:t>Mwanamawasiliano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, </a:t>
            </a:r>
            <a:r>
              <a:rPr lang="en-GB" dirty="0" err="1"/>
              <a:t>anapaswa</a:t>
            </a:r>
            <a:r>
              <a:rPr lang="en-GB" dirty="0"/>
              <a:t> </a:t>
            </a:r>
            <a:r>
              <a:rPr lang="en-GB" dirty="0" err="1"/>
              <a:t>kuwa</a:t>
            </a:r>
            <a:r>
              <a:rPr lang="en-GB" dirty="0"/>
              <a:t> </a:t>
            </a:r>
            <a:r>
              <a:rPr lang="en-GB" dirty="0" err="1"/>
              <a:t>mjenzi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daraja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mbomoaji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daraja</a:t>
            </a:r>
            <a:r>
              <a:rPr lang="en-GB" dirty="0"/>
              <a:t>.</a:t>
            </a:r>
          </a:p>
          <a:p>
            <a:pPr marL="0" indent="0" algn="ctr">
              <a:buNone/>
            </a:pPr>
            <a:endParaRPr lang="en-GB" sz="24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2699657" y="657868"/>
            <a:ext cx="679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Z" b="1" dirty="0"/>
              <a:t>Semina ya Idara ya Mawasiliano NETC | 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BACD597-BFFD-7F42-A2AB-0474EFDB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20" y="5432149"/>
            <a:ext cx="19558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7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787"/>
            <a:ext cx="10515600" cy="4150241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None/>
            </a:pPr>
            <a:r>
              <a:rPr lang="en-GB" b="1" dirty="0"/>
              <a:t>02. </a:t>
            </a:r>
            <a:r>
              <a:rPr lang="en-GB" b="1" dirty="0" err="1"/>
              <a:t>Kiongozi</a:t>
            </a:r>
            <a:r>
              <a:rPr lang="en-GB" b="1" dirty="0"/>
              <a:t> </a:t>
            </a:r>
            <a:r>
              <a:rPr lang="en-GB" b="1" dirty="0" err="1"/>
              <a:t>wa</a:t>
            </a:r>
            <a:r>
              <a:rPr lang="en-GB" b="1" dirty="0"/>
              <a:t> </a:t>
            </a:r>
            <a:r>
              <a:rPr lang="en-GB" b="1" dirty="0" err="1"/>
              <a:t>Idara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</a:t>
            </a:r>
            <a:r>
              <a:rPr lang="en-GB" b="1" dirty="0" err="1"/>
              <a:t>mawasiliano</a:t>
            </a:r>
            <a:r>
              <a:rPr lang="en-GB" b="1" dirty="0"/>
              <a:t> </a:t>
            </a:r>
            <a:r>
              <a:rPr lang="en-GB" b="1" dirty="0" err="1"/>
              <a:t>Kanisani</a:t>
            </a:r>
            <a:r>
              <a:rPr lang="en-GB" b="1" dirty="0"/>
              <a:t> </a:t>
            </a:r>
            <a:r>
              <a:rPr lang="en-GB" b="1" dirty="0" err="1"/>
              <a:t>anapaswa</a:t>
            </a:r>
            <a:r>
              <a:rPr lang="en-GB" b="1" dirty="0"/>
              <a:t> </a:t>
            </a:r>
            <a:r>
              <a:rPr lang="en-GB" b="1" dirty="0" err="1"/>
              <a:t>ajue</a:t>
            </a:r>
            <a:r>
              <a:rPr lang="en-GB" b="1" dirty="0"/>
              <a:t> </a:t>
            </a:r>
            <a:r>
              <a:rPr lang="en-GB" b="1" dirty="0" err="1"/>
              <a:t>miiko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maadali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</a:t>
            </a:r>
            <a:r>
              <a:rPr lang="en-GB" b="1" dirty="0" err="1"/>
              <a:t>kazi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</a:t>
            </a:r>
            <a:r>
              <a:rPr lang="en-GB" b="1" dirty="0" err="1"/>
              <a:t>Idara</a:t>
            </a:r>
            <a:r>
              <a:rPr lang="en-GB" b="1" dirty="0"/>
              <a:t> </a:t>
            </a:r>
            <a:r>
              <a:rPr lang="en-GB" b="1" dirty="0" err="1"/>
              <a:t>yake</a:t>
            </a:r>
            <a:r>
              <a:rPr lang="en-GB" b="1" dirty="0"/>
              <a:t>. </a:t>
            </a:r>
            <a:r>
              <a:rPr lang="en-GB" b="1" dirty="0" err="1"/>
              <a:t>Anapaswa</a:t>
            </a:r>
            <a:r>
              <a:rPr lang="en-GB" b="1" dirty="0"/>
              <a:t> </a:t>
            </a:r>
            <a:r>
              <a:rPr lang="en-GB" b="1" dirty="0" err="1"/>
              <a:t>ajue</a:t>
            </a:r>
            <a:r>
              <a:rPr lang="en-GB" b="1" dirty="0"/>
              <a:t> </a:t>
            </a:r>
            <a:r>
              <a:rPr lang="en-GB" b="1" dirty="0" err="1"/>
              <a:t>mipaka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</a:t>
            </a:r>
            <a:r>
              <a:rPr lang="en-GB" b="1" dirty="0" err="1"/>
              <a:t>kazi</a:t>
            </a:r>
            <a:r>
              <a:rPr lang="en-GB" b="1" dirty="0"/>
              <a:t> </a:t>
            </a:r>
            <a:r>
              <a:rPr lang="en-GB" b="1" dirty="0" err="1"/>
              <a:t>yake</a:t>
            </a:r>
            <a:r>
              <a:rPr lang="en-GB" b="1" dirty="0"/>
              <a:t>. </a:t>
            </a:r>
          </a:p>
          <a:p>
            <a:pPr algn="just"/>
            <a:r>
              <a:rPr lang="en-GB" dirty="0" err="1"/>
              <a:t>Kiongozi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mawasiliano</a:t>
            </a:r>
            <a:r>
              <a:rPr lang="en-GB" dirty="0"/>
              <a:t> </a:t>
            </a:r>
            <a:r>
              <a:rPr lang="en-GB" dirty="0" err="1"/>
              <a:t>hapaswi</a:t>
            </a:r>
            <a:r>
              <a:rPr lang="en-GB" dirty="0"/>
              <a:t> </a:t>
            </a:r>
            <a:r>
              <a:rPr lang="en-GB" dirty="0" err="1"/>
              <a:t>kufanya</a:t>
            </a:r>
            <a:r>
              <a:rPr lang="en-GB" dirty="0"/>
              <a:t> </a:t>
            </a:r>
            <a:r>
              <a:rPr lang="en-GB" dirty="0" err="1"/>
              <a:t>maamuzi</a:t>
            </a:r>
            <a:r>
              <a:rPr lang="en-GB" dirty="0"/>
              <a:t> </a:t>
            </a:r>
            <a:r>
              <a:rPr lang="en-GB" dirty="0" err="1"/>
              <a:t>yeye</a:t>
            </a:r>
            <a:r>
              <a:rPr lang="en-GB" dirty="0"/>
              <a:t> </a:t>
            </a:r>
            <a:r>
              <a:rPr lang="en-GB" dirty="0" err="1"/>
              <a:t>mwenyewe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kuyatangaza</a:t>
            </a:r>
            <a:r>
              <a:rPr lang="en-GB" dirty="0"/>
              <a:t> </a:t>
            </a:r>
            <a:r>
              <a:rPr lang="en-GB" dirty="0" err="1"/>
              <a:t>bila</a:t>
            </a:r>
            <a:r>
              <a:rPr lang="en-GB" dirty="0"/>
              <a:t> </a:t>
            </a:r>
            <a:r>
              <a:rPr lang="en-GB" dirty="0" err="1"/>
              <a:t>makubaliano</a:t>
            </a:r>
            <a:r>
              <a:rPr lang="en-GB" dirty="0"/>
              <a:t> </a:t>
            </a:r>
            <a:r>
              <a:rPr lang="en-GB" dirty="0" err="1"/>
              <a:t>yoyote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uongozi</a:t>
            </a:r>
            <a:r>
              <a:rPr lang="en-GB" dirty="0"/>
              <a:t> wake (</a:t>
            </a:r>
            <a:r>
              <a:rPr lang="en-GB" dirty="0" err="1"/>
              <a:t>yaani</a:t>
            </a:r>
            <a:r>
              <a:rPr lang="en-GB" dirty="0"/>
              <a:t> </a:t>
            </a:r>
            <a:r>
              <a:rPr lang="en-GB" dirty="0" err="1"/>
              <a:t>Wazee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Mchungaji</a:t>
            </a:r>
            <a:r>
              <a:rPr lang="en-GB" dirty="0"/>
              <a:t> wake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). </a:t>
            </a:r>
          </a:p>
          <a:p>
            <a:pPr algn="just"/>
            <a:r>
              <a:rPr lang="en-GB" dirty="0"/>
              <a:t>Kila </a:t>
            </a:r>
            <a:r>
              <a:rPr lang="en-GB" dirty="0" err="1"/>
              <a:t>kiongozi</a:t>
            </a:r>
            <a:r>
              <a:rPr lang="en-GB" dirty="0"/>
              <a:t> </a:t>
            </a:r>
            <a:r>
              <a:rPr lang="en-GB" dirty="0" err="1"/>
              <a:t>katika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 </a:t>
            </a:r>
            <a:r>
              <a:rPr lang="en-GB" dirty="0" err="1"/>
              <a:t>mahalia</a:t>
            </a:r>
            <a:r>
              <a:rPr lang="en-GB" dirty="0"/>
              <a:t>, </a:t>
            </a:r>
            <a:r>
              <a:rPr lang="en-GB" dirty="0" err="1"/>
              <a:t>anafanya</a:t>
            </a:r>
            <a:r>
              <a:rPr lang="en-GB" dirty="0"/>
              <a:t> </a:t>
            </a:r>
            <a:r>
              <a:rPr lang="en-GB" dirty="0" err="1"/>
              <a:t>kazi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usaidizi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mchungaji</a:t>
            </a:r>
            <a:r>
              <a:rPr lang="en-GB" dirty="0"/>
              <a:t> wake (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Wazee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 </a:t>
            </a:r>
            <a:r>
              <a:rPr lang="en-GB" dirty="0" err="1"/>
              <a:t>ambao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wasaidizi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Mchungaji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karibu</a:t>
            </a:r>
            <a:r>
              <a:rPr lang="en-GB" dirty="0"/>
              <a:t> </a:t>
            </a:r>
            <a:r>
              <a:rPr lang="en-GB" dirty="0" err="1"/>
              <a:t>sana</a:t>
            </a:r>
            <a:r>
              <a:rPr lang="en-GB" dirty="0"/>
              <a:t>); </a:t>
            </a:r>
          </a:p>
          <a:p>
            <a:pPr algn="just"/>
            <a:r>
              <a:rPr lang="en-GB" dirty="0"/>
              <a:t>Ni </a:t>
            </a:r>
            <a:r>
              <a:rPr lang="en-GB" dirty="0" err="1"/>
              <a:t>muhimu</a:t>
            </a:r>
            <a:r>
              <a:rPr lang="en-GB" dirty="0"/>
              <a:t> </a:t>
            </a:r>
            <a:r>
              <a:rPr lang="en-GB" dirty="0" err="1"/>
              <a:t>kupata</a:t>
            </a:r>
            <a:r>
              <a:rPr lang="en-GB" dirty="0"/>
              <a:t> baraza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kufanya</a:t>
            </a:r>
            <a:r>
              <a:rPr lang="en-GB" dirty="0"/>
              <a:t> mambo </a:t>
            </a:r>
            <a:r>
              <a:rPr lang="en-GB" dirty="0" err="1"/>
              <a:t>flani</a:t>
            </a:r>
            <a:r>
              <a:rPr lang="en-GB" dirty="0"/>
              <a:t> </a:t>
            </a:r>
            <a:r>
              <a:rPr lang="en-GB" dirty="0" err="1"/>
              <a:t>kutoka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uongozi</a:t>
            </a:r>
            <a:r>
              <a:rPr lang="en-GB" dirty="0"/>
              <a:t> </a:t>
            </a:r>
            <a:r>
              <a:rPr lang="en-GB" dirty="0" err="1"/>
              <a:t>kabla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kuyafanya</a:t>
            </a:r>
            <a:r>
              <a:rPr lang="en-GB" dirty="0"/>
              <a:t>; </a:t>
            </a:r>
            <a:endParaRPr lang="en-GB" sz="24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2699657" y="657868"/>
            <a:ext cx="679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Z" b="1" dirty="0"/>
              <a:t>Semina ya Idara ya Mawasiliano NETC | 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BACD597-BFFD-7F42-A2AB-0474EFDB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20" y="5432149"/>
            <a:ext cx="19558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2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787"/>
            <a:ext cx="10515600" cy="4150241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03. </a:t>
            </a:r>
            <a:r>
              <a:rPr lang="en-GB" b="1" dirty="0" err="1"/>
              <a:t>Kiongozi</a:t>
            </a:r>
            <a:r>
              <a:rPr lang="en-GB" b="1" dirty="0"/>
              <a:t> </a:t>
            </a:r>
            <a:r>
              <a:rPr lang="en-GB" b="1" dirty="0" err="1"/>
              <a:t>wa</a:t>
            </a:r>
            <a:r>
              <a:rPr lang="en-GB" b="1" dirty="0"/>
              <a:t> </a:t>
            </a:r>
            <a:r>
              <a:rPr lang="en-GB" b="1" dirty="0" err="1"/>
              <a:t>Idara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</a:t>
            </a:r>
            <a:r>
              <a:rPr lang="en-GB" b="1" dirty="0" err="1"/>
              <a:t>Mawasiliano</a:t>
            </a:r>
            <a:r>
              <a:rPr lang="en-GB" b="1" dirty="0"/>
              <a:t> </a:t>
            </a:r>
            <a:r>
              <a:rPr lang="en-GB" b="1" dirty="0" err="1"/>
              <a:t>Kanisani</a:t>
            </a:r>
            <a:r>
              <a:rPr lang="en-GB" b="1" dirty="0"/>
              <a:t> </a:t>
            </a:r>
            <a:r>
              <a:rPr lang="en-GB" b="1" dirty="0" err="1"/>
              <a:t>anapswa</a:t>
            </a:r>
            <a:r>
              <a:rPr lang="en-GB" b="1" dirty="0"/>
              <a:t> </a:t>
            </a:r>
            <a:r>
              <a:rPr lang="en-GB" b="1" dirty="0" err="1"/>
              <a:t>kuwa</a:t>
            </a:r>
            <a:r>
              <a:rPr lang="en-GB" b="1" dirty="0"/>
              <a:t> </a:t>
            </a:r>
            <a:r>
              <a:rPr lang="en-GB" b="1" dirty="0" err="1"/>
              <a:t>mtu</a:t>
            </a:r>
            <a:r>
              <a:rPr lang="en-GB" b="1" dirty="0"/>
              <a:t> </a:t>
            </a:r>
            <a:r>
              <a:rPr lang="en-GB" b="1" dirty="0" err="1"/>
              <a:t>mwenye</a:t>
            </a:r>
            <a:r>
              <a:rPr lang="en-GB" b="1" dirty="0"/>
              <a:t> </a:t>
            </a:r>
            <a:r>
              <a:rPr lang="en-GB" b="1" dirty="0" err="1"/>
              <a:t>roho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</a:t>
            </a:r>
            <a:r>
              <a:rPr lang="en-GB" b="1" dirty="0" err="1"/>
              <a:t>ushirikiano</a:t>
            </a:r>
            <a:r>
              <a:rPr lang="en-GB" b="1" dirty="0"/>
              <a:t>. </a:t>
            </a:r>
          </a:p>
          <a:p>
            <a:r>
              <a:rPr lang="en-GB" dirty="0" err="1"/>
              <a:t>Kazi</a:t>
            </a:r>
            <a:r>
              <a:rPr lang="en-GB" dirty="0"/>
              <a:t> </a:t>
            </a:r>
            <a:r>
              <a:rPr lang="en-GB" dirty="0" err="1"/>
              <a:t>nyingi</a:t>
            </a:r>
            <a:r>
              <a:rPr lang="en-GB" dirty="0"/>
              <a:t> za </a:t>
            </a:r>
            <a:r>
              <a:rPr lang="en-GB" dirty="0" err="1"/>
              <a:t>mtu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mawasiliano</a:t>
            </a:r>
            <a:r>
              <a:rPr lang="en-GB" dirty="0"/>
              <a:t> </a:t>
            </a:r>
            <a:r>
              <a:rPr lang="en-GB" dirty="0" err="1"/>
              <a:t>Kanisani</a:t>
            </a:r>
            <a:r>
              <a:rPr lang="en-GB" dirty="0"/>
              <a:t>, </a:t>
            </a:r>
            <a:r>
              <a:rPr lang="en-GB" dirty="0" err="1"/>
              <a:t>ni</a:t>
            </a:r>
            <a:r>
              <a:rPr lang="en-GB" dirty="0"/>
              <a:t> za </a:t>
            </a:r>
            <a:r>
              <a:rPr lang="en-GB" dirty="0" err="1"/>
              <a:t>kuwasaidia</a:t>
            </a:r>
            <a:r>
              <a:rPr lang="en-GB" dirty="0"/>
              <a:t> </a:t>
            </a:r>
            <a:r>
              <a:rPr lang="en-GB" dirty="0" err="1"/>
              <a:t>viongozi</a:t>
            </a:r>
            <a:r>
              <a:rPr lang="en-GB" dirty="0"/>
              <a:t> </a:t>
            </a:r>
            <a:r>
              <a:rPr lang="en-GB" dirty="0" err="1"/>
              <a:t>wengine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 </a:t>
            </a:r>
            <a:r>
              <a:rPr lang="en-GB" dirty="0" err="1"/>
              <a:t>kufanikiwa</a:t>
            </a:r>
            <a:r>
              <a:rPr lang="en-GB" dirty="0"/>
              <a:t> </a:t>
            </a:r>
            <a:r>
              <a:rPr lang="en-GB" dirty="0" err="1"/>
              <a:t>katika</a:t>
            </a:r>
            <a:r>
              <a:rPr lang="en-GB" dirty="0"/>
              <a:t> </a:t>
            </a:r>
            <a:r>
              <a:rPr lang="en-GB" dirty="0" err="1"/>
              <a:t>mipango</a:t>
            </a:r>
            <a:r>
              <a:rPr lang="en-GB" dirty="0"/>
              <a:t>, </a:t>
            </a:r>
            <a:r>
              <a:rPr lang="en-GB" dirty="0" err="1"/>
              <a:t>mikakati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shughuli</a:t>
            </a:r>
            <a:r>
              <a:rPr lang="en-GB" dirty="0"/>
              <a:t> </a:t>
            </a:r>
            <a:r>
              <a:rPr lang="en-GB" dirty="0" err="1"/>
              <a:t>kadha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kadha</a:t>
            </a:r>
            <a:r>
              <a:rPr lang="en-GB" dirty="0"/>
              <a:t> </a:t>
            </a:r>
            <a:r>
              <a:rPr lang="en-GB" dirty="0" err="1"/>
              <a:t>walizonazo</a:t>
            </a:r>
            <a:r>
              <a:rPr lang="en-GB" dirty="0"/>
              <a:t> za </a:t>
            </a:r>
            <a:r>
              <a:rPr lang="en-GB" dirty="0" err="1"/>
              <a:t>kiutume</a:t>
            </a:r>
            <a:r>
              <a:rPr lang="en-GB" dirty="0"/>
              <a:t>. </a:t>
            </a:r>
          </a:p>
          <a:p>
            <a:r>
              <a:rPr lang="en-GB" dirty="0" err="1"/>
              <a:t>Kiongozi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Idara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Mawasiliano</a:t>
            </a:r>
            <a:r>
              <a:rPr lang="en-GB" dirty="0"/>
              <a:t> </a:t>
            </a:r>
            <a:r>
              <a:rPr lang="en-GB" dirty="0" err="1"/>
              <a:t>anapaswa</a:t>
            </a:r>
            <a:r>
              <a:rPr lang="en-GB" dirty="0"/>
              <a:t> </a:t>
            </a:r>
            <a:r>
              <a:rPr lang="en-GB" dirty="0" err="1"/>
              <a:t>kujizoeza</a:t>
            </a:r>
            <a:r>
              <a:rPr lang="en-GB" dirty="0"/>
              <a:t> au </a:t>
            </a:r>
            <a:r>
              <a:rPr lang="en-GB" dirty="0" err="1"/>
              <a:t>kujifunza</a:t>
            </a:r>
            <a:r>
              <a:rPr lang="en-GB" dirty="0"/>
              <a:t> </a:t>
            </a:r>
            <a:r>
              <a:rPr lang="en-GB" dirty="0" err="1"/>
              <a:t>kufanya</a:t>
            </a:r>
            <a:r>
              <a:rPr lang="en-GB" dirty="0"/>
              <a:t> </a:t>
            </a:r>
            <a:r>
              <a:rPr lang="en-GB" dirty="0" err="1"/>
              <a:t>kazi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viongozi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Idara</a:t>
            </a:r>
            <a:r>
              <a:rPr lang="en-GB" dirty="0"/>
              <a:t> </a:t>
            </a:r>
            <a:r>
              <a:rPr lang="en-GB" dirty="0" err="1"/>
              <a:t>nyingine</a:t>
            </a:r>
            <a:r>
              <a:rPr lang="en-GB" dirty="0"/>
              <a:t> </a:t>
            </a:r>
            <a:r>
              <a:rPr lang="en-GB" dirty="0" err="1"/>
              <a:t>ndani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, </a:t>
            </a:r>
            <a:r>
              <a:rPr lang="en-GB" dirty="0" err="1"/>
              <a:t>Idara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Mawasiliano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kiungo</a:t>
            </a:r>
            <a:r>
              <a:rPr lang="en-GB" dirty="0"/>
              <a:t> cha </a:t>
            </a:r>
            <a:r>
              <a:rPr lang="en-GB" dirty="0" err="1"/>
              <a:t>Idara</a:t>
            </a:r>
            <a:r>
              <a:rPr lang="en-GB" dirty="0"/>
              <a:t> </a:t>
            </a:r>
            <a:r>
              <a:rPr lang="en-GB" dirty="0" err="1"/>
              <a:t>nyingine</a:t>
            </a:r>
            <a:r>
              <a:rPr lang="en-GB" dirty="0"/>
              <a:t> </a:t>
            </a:r>
            <a:r>
              <a:rPr lang="en-GB" dirty="0" err="1"/>
              <a:t>ndani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. </a:t>
            </a:r>
          </a:p>
          <a:p>
            <a:r>
              <a:rPr lang="en-GB" dirty="0"/>
              <a:t>Kila </a:t>
            </a:r>
            <a:r>
              <a:rPr lang="en-GB" dirty="0" err="1"/>
              <a:t>Idara</a:t>
            </a:r>
            <a:r>
              <a:rPr lang="en-GB" dirty="0"/>
              <a:t> </a:t>
            </a:r>
            <a:r>
              <a:rPr lang="en-GB" dirty="0" err="1"/>
              <a:t>inahitaji</a:t>
            </a:r>
            <a:r>
              <a:rPr lang="en-GB" dirty="0"/>
              <a:t> </a:t>
            </a:r>
            <a:r>
              <a:rPr lang="en-GB" dirty="0" err="1"/>
              <a:t>huduma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Idara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mawasiliano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iweze</a:t>
            </a:r>
            <a:r>
              <a:rPr lang="en-GB" dirty="0"/>
              <a:t> </a:t>
            </a:r>
            <a:r>
              <a:rPr lang="en-GB" dirty="0" err="1"/>
              <a:t>kufanikiwa</a:t>
            </a:r>
            <a:r>
              <a:rPr lang="en-GB" dirty="0"/>
              <a:t> </a:t>
            </a:r>
            <a:r>
              <a:rPr lang="en-GB" dirty="0" err="1"/>
              <a:t>katika</a:t>
            </a:r>
            <a:r>
              <a:rPr lang="en-GB" dirty="0"/>
              <a:t> </a:t>
            </a:r>
            <a:r>
              <a:rPr lang="en-GB" dirty="0" err="1"/>
              <a:t>kuhamasisha</a:t>
            </a:r>
            <a:r>
              <a:rPr lang="en-GB" dirty="0"/>
              <a:t>, </a:t>
            </a:r>
            <a:r>
              <a:rPr lang="en-GB" dirty="0" err="1"/>
              <a:t>kuhimiza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kutangaza</a:t>
            </a:r>
            <a:r>
              <a:rPr lang="en-GB" dirty="0"/>
              <a:t> </a:t>
            </a:r>
            <a:r>
              <a:rPr lang="en-GB" dirty="0" err="1"/>
              <a:t>huduma</a:t>
            </a:r>
            <a:r>
              <a:rPr lang="en-GB" dirty="0"/>
              <a:t> </a:t>
            </a:r>
            <a:r>
              <a:rPr lang="en-GB" dirty="0" err="1"/>
              <a:t>mbalimbali</a:t>
            </a:r>
            <a:r>
              <a:rPr lang="en-GB" dirty="0"/>
              <a:t> </a:t>
            </a:r>
            <a:r>
              <a:rPr lang="en-GB" dirty="0" err="1"/>
              <a:t>zinazotolewa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Idara</a:t>
            </a:r>
            <a:r>
              <a:rPr lang="en-GB" dirty="0"/>
              <a:t> </a:t>
            </a:r>
            <a:r>
              <a:rPr lang="en-GB" dirty="0" err="1"/>
              <a:t>husika</a:t>
            </a:r>
            <a:r>
              <a:rPr lang="en-GB" dirty="0"/>
              <a:t>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2699657" y="657868"/>
            <a:ext cx="679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Z" b="1" dirty="0"/>
              <a:t>Semina ya Idara ya Mawasiliano NETC | 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BACD597-BFFD-7F42-A2AB-0474EFDB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20" y="5432149"/>
            <a:ext cx="19558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99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787"/>
            <a:ext cx="10515600" cy="4150241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GB" b="1" dirty="0"/>
              <a:t>04 </a:t>
            </a:r>
            <a:r>
              <a:rPr lang="en-GB" b="1" dirty="0" err="1"/>
              <a:t>Sifa</a:t>
            </a:r>
            <a:r>
              <a:rPr lang="en-GB" b="1" dirty="0"/>
              <a:t> </a:t>
            </a:r>
            <a:r>
              <a:rPr lang="en-GB" b="1" dirty="0" err="1"/>
              <a:t>nyingine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</a:t>
            </a:r>
            <a:r>
              <a:rPr lang="en-GB" b="1" dirty="0" err="1"/>
              <a:t>Kiongozi</a:t>
            </a:r>
            <a:r>
              <a:rPr lang="en-GB" b="1" dirty="0"/>
              <a:t> </a:t>
            </a:r>
            <a:r>
              <a:rPr lang="en-GB" b="1" dirty="0" err="1"/>
              <a:t>wa</a:t>
            </a:r>
            <a:r>
              <a:rPr lang="en-GB" b="1" dirty="0"/>
              <a:t> </a:t>
            </a:r>
            <a:r>
              <a:rPr lang="en-GB" b="1" dirty="0" err="1"/>
              <a:t>Idara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</a:t>
            </a:r>
            <a:r>
              <a:rPr lang="en-GB" b="1" dirty="0" err="1"/>
              <a:t>Mawasiliano</a:t>
            </a:r>
            <a:r>
              <a:rPr lang="en-GB" b="1" dirty="0"/>
              <a:t> </a:t>
            </a:r>
            <a:r>
              <a:rPr lang="en-GB" b="1" dirty="0" err="1"/>
              <a:t>ni</a:t>
            </a:r>
            <a:r>
              <a:rPr lang="en-GB" b="1" dirty="0"/>
              <a:t> </a:t>
            </a:r>
            <a:r>
              <a:rPr lang="en-GB" b="1" dirty="0" err="1"/>
              <a:t>kuwa</a:t>
            </a:r>
            <a:r>
              <a:rPr lang="en-GB" b="1" dirty="0"/>
              <a:t> </a:t>
            </a:r>
            <a:r>
              <a:rPr lang="en-GB" b="1" dirty="0" err="1"/>
              <a:t>mjuzi</a:t>
            </a:r>
            <a:r>
              <a:rPr lang="en-GB" b="1" dirty="0"/>
              <a:t>  au </a:t>
            </a:r>
            <a:r>
              <a:rPr lang="en-GB" b="1" dirty="0" err="1"/>
              <a:t>kuwa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uwezekano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nia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</a:t>
            </a:r>
            <a:r>
              <a:rPr lang="en-GB" b="1" dirty="0" err="1"/>
              <a:t>kujifunza</a:t>
            </a:r>
            <a:r>
              <a:rPr lang="en-GB" b="1" dirty="0"/>
              <a:t> </a:t>
            </a:r>
            <a:r>
              <a:rPr lang="en-GB" b="1" dirty="0" err="1"/>
              <a:t>taaluma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</a:t>
            </a:r>
            <a:r>
              <a:rPr lang="en-GB" b="1" dirty="0" err="1"/>
              <a:t>uandishi</a:t>
            </a:r>
            <a:r>
              <a:rPr lang="en-GB" b="1" dirty="0"/>
              <a:t> </a:t>
            </a:r>
            <a:r>
              <a:rPr lang="en-GB" b="1" dirty="0" err="1"/>
              <a:t>mzuri</a:t>
            </a:r>
            <a:r>
              <a:rPr lang="en-GB" b="1" dirty="0"/>
              <a:t> </a:t>
            </a:r>
            <a:r>
              <a:rPr lang="en-GB" b="1" dirty="0" err="1"/>
              <a:t>wa</a:t>
            </a:r>
            <a:r>
              <a:rPr lang="en-GB" b="1" dirty="0"/>
              <a:t> </a:t>
            </a:r>
            <a:r>
              <a:rPr lang="en-GB" b="1" dirty="0" err="1"/>
              <a:t>habari</a:t>
            </a:r>
            <a:r>
              <a:rPr lang="en-GB" b="1" dirty="0"/>
              <a:t>. </a:t>
            </a:r>
          </a:p>
          <a:p>
            <a:r>
              <a:rPr lang="en-GB" dirty="0" err="1"/>
              <a:t>Kiongozi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mawasiliano</a:t>
            </a:r>
            <a:r>
              <a:rPr lang="en-GB" dirty="0"/>
              <a:t> </a:t>
            </a:r>
            <a:r>
              <a:rPr lang="en-GB" dirty="0" err="1"/>
              <a:t>atashughulika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habari</a:t>
            </a:r>
            <a:r>
              <a:rPr lang="en-GB" dirty="0"/>
              <a:t>,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hiyo</a:t>
            </a:r>
            <a:r>
              <a:rPr lang="en-GB" dirty="0"/>
              <a:t> </a:t>
            </a:r>
            <a:r>
              <a:rPr lang="en-GB" dirty="0" err="1"/>
              <a:t>kujifunza</a:t>
            </a:r>
            <a:r>
              <a:rPr lang="en-GB" dirty="0"/>
              <a:t> </a:t>
            </a:r>
            <a:r>
              <a:rPr lang="en-GB" dirty="0" err="1"/>
              <a:t>kuandika</a:t>
            </a:r>
            <a:r>
              <a:rPr lang="en-GB" dirty="0"/>
              <a:t> </a:t>
            </a:r>
            <a:r>
              <a:rPr lang="en-GB" dirty="0" err="1"/>
              <a:t>habari</a:t>
            </a:r>
            <a:r>
              <a:rPr lang="en-GB" dirty="0"/>
              <a:t> </a:t>
            </a:r>
            <a:r>
              <a:rPr lang="en-GB" dirty="0" err="1"/>
              <a:t>inayovutia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inayoeleweka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moja</a:t>
            </a:r>
            <a:r>
              <a:rPr lang="en-GB" dirty="0"/>
              <a:t> </a:t>
            </a:r>
            <a:r>
              <a:rPr lang="en-GB" dirty="0" err="1"/>
              <a:t>kati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mambo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muhimu</a:t>
            </a:r>
            <a:r>
              <a:rPr lang="en-GB" dirty="0"/>
              <a:t> </a:t>
            </a:r>
            <a:r>
              <a:rPr lang="en-GB" dirty="0" err="1"/>
              <a:t>sana</a:t>
            </a:r>
            <a:r>
              <a:rPr lang="en-GB" dirty="0"/>
              <a:t> </a:t>
            </a:r>
            <a:r>
              <a:rPr lang="en-GB" dirty="0" err="1"/>
              <a:t>kwake</a:t>
            </a:r>
            <a:r>
              <a:rPr lang="en-GB" dirty="0"/>
              <a:t>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2699657" y="657868"/>
            <a:ext cx="679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Z" b="1" dirty="0"/>
              <a:t>Semina ya Idara ya Mawasiliano NETC | 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BACD597-BFFD-7F42-A2AB-0474EFDB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20" y="5432149"/>
            <a:ext cx="19558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76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787"/>
            <a:ext cx="10515600" cy="4150241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GB" b="1" dirty="0"/>
              <a:t>05 </a:t>
            </a:r>
            <a:r>
              <a:rPr lang="en-GB" b="1" dirty="0" err="1"/>
              <a:t>Kiongozi</a:t>
            </a:r>
            <a:r>
              <a:rPr lang="en-GB" b="1" dirty="0"/>
              <a:t> </a:t>
            </a:r>
            <a:r>
              <a:rPr lang="en-GB" b="1" dirty="0" err="1"/>
              <a:t>wa</a:t>
            </a:r>
            <a:r>
              <a:rPr lang="en-GB" b="1" dirty="0"/>
              <a:t> </a:t>
            </a:r>
            <a:r>
              <a:rPr lang="en-GB" b="1" dirty="0" err="1"/>
              <a:t>Idara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</a:t>
            </a:r>
            <a:r>
              <a:rPr lang="en-GB" b="1" dirty="0" err="1"/>
              <a:t>Mawasiliano</a:t>
            </a:r>
            <a:r>
              <a:rPr lang="en-GB" b="1" dirty="0"/>
              <a:t>, </a:t>
            </a:r>
            <a:r>
              <a:rPr lang="en-GB" b="1" dirty="0" err="1"/>
              <a:t>anapaswa</a:t>
            </a:r>
            <a:r>
              <a:rPr lang="en-GB" b="1" dirty="0"/>
              <a:t> awe </a:t>
            </a:r>
            <a:r>
              <a:rPr lang="en-GB" b="1" dirty="0" err="1"/>
              <a:t>mtu</a:t>
            </a:r>
            <a:r>
              <a:rPr lang="en-GB" b="1" dirty="0"/>
              <a:t> </a:t>
            </a:r>
            <a:r>
              <a:rPr lang="en-GB" b="1" dirty="0" err="1"/>
              <a:t>anayeweza</a:t>
            </a:r>
            <a:r>
              <a:rPr lang="en-GB" b="1" dirty="0"/>
              <a:t> </a:t>
            </a:r>
            <a:r>
              <a:rPr lang="en-GB" b="1" dirty="0" err="1"/>
              <a:t>kuchangamana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kuhusiana</a:t>
            </a:r>
            <a:r>
              <a:rPr lang="en-GB" b="1" dirty="0"/>
              <a:t> </a:t>
            </a:r>
            <a:r>
              <a:rPr lang="en-GB" b="1" dirty="0" err="1"/>
              <a:t>vema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watu</a:t>
            </a:r>
            <a:r>
              <a:rPr lang="en-GB" b="1" dirty="0"/>
              <a:t> </a:t>
            </a:r>
            <a:r>
              <a:rPr lang="en-GB" b="1" dirty="0" err="1"/>
              <a:t>wa</a:t>
            </a:r>
            <a:r>
              <a:rPr lang="en-GB" b="1" dirty="0"/>
              <a:t> </a:t>
            </a:r>
            <a:r>
              <a:rPr lang="en-GB" b="1" dirty="0" err="1"/>
              <a:t>kila</a:t>
            </a:r>
            <a:r>
              <a:rPr lang="en-GB" b="1" dirty="0"/>
              <a:t> </a:t>
            </a:r>
            <a:r>
              <a:rPr lang="en-GB" b="1" dirty="0" err="1"/>
              <a:t>namna</a:t>
            </a:r>
            <a:r>
              <a:rPr lang="en-GB" b="1" dirty="0"/>
              <a:t> </a:t>
            </a:r>
            <a:r>
              <a:rPr lang="en-GB" b="1" dirty="0" err="1"/>
              <a:t>ili</a:t>
            </a:r>
            <a:r>
              <a:rPr lang="en-GB" b="1" dirty="0"/>
              <a:t> </a:t>
            </a:r>
            <a:r>
              <a:rPr lang="en-GB" b="1" dirty="0" err="1"/>
              <a:t>aweze</a:t>
            </a:r>
            <a:r>
              <a:rPr lang="en-GB" b="1" dirty="0"/>
              <a:t> </a:t>
            </a:r>
            <a:r>
              <a:rPr lang="en-GB" b="1" dirty="0" err="1"/>
              <a:t>kujua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kupokea</a:t>
            </a:r>
            <a:r>
              <a:rPr lang="en-GB" b="1" dirty="0"/>
              <a:t> </a:t>
            </a:r>
            <a:r>
              <a:rPr lang="en-GB" b="1" dirty="0" err="1"/>
              <a:t>habari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mambo </a:t>
            </a:r>
            <a:r>
              <a:rPr lang="en-GB" b="1" dirty="0" err="1"/>
              <a:t>yanayoendelea</a:t>
            </a:r>
            <a:r>
              <a:rPr lang="en-GB" b="1" dirty="0"/>
              <a:t> </a:t>
            </a:r>
            <a:r>
              <a:rPr lang="en-GB" b="1" dirty="0" err="1"/>
              <a:t>katika</a:t>
            </a:r>
            <a:r>
              <a:rPr lang="en-GB" b="1" dirty="0"/>
              <a:t> </a:t>
            </a:r>
            <a:r>
              <a:rPr lang="en-GB" b="1" dirty="0" err="1"/>
              <a:t>Kanisa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aweze</a:t>
            </a:r>
            <a:r>
              <a:rPr lang="en-GB" b="1" dirty="0"/>
              <a:t> </a:t>
            </a:r>
            <a:r>
              <a:rPr lang="en-GB" b="1" dirty="0" err="1"/>
              <a:t>kuwa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fursa</a:t>
            </a:r>
            <a:r>
              <a:rPr lang="en-GB" b="1" dirty="0"/>
              <a:t> </a:t>
            </a:r>
            <a:r>
              <a:rPr lang="en-GB" b="1" dirty="0" err="1"/>
              <a:t>ya</a:t>
            </a:r>
            <a:r>
              <a:rPr lang="en-GB" b="1" dirty="0"/>
              <a:t> </a:t>
            </a:r>
            <a:r>
              <a:rPr lang="en-GB" b="1" dirty="0" err="1"/>
              <a:t>kuuona</a:t>
            </a:r>
            <a:r>
              <a:rPr lang="en-GB" b="1" dirty="0"/>
              <a:t> </a:t>
            </a:r>
            <a:r>
              <a:rPr lang="en-GB" b="1" dirty="0" err="1"/>
              <a:t>mtazamo</a:t>
            </a:r>
            <a:r>
              <a:rPr lang="en-GB" b="1" dirty="0"/>
              <a:t> </a:t>
            </a:r>
            <a:r>
              <a:rPr lang="en-GB" b="1" dirty="0" err="1"/>
              <a:t>wa</a:t>
            </a:r>
            <a:r>
              <a:rPr lang="en-GB" b="1" dirty="0"/>
              <a:t> </a:t>
            </a:r>
            <a:r>
              <a:rPr lang="en-GB" b="1" dirty="0" err="1"/>
              <a:t>jamii</a:t>
            </a:r>
            <a:r>
              <a:rPr lang="en-GB" b="1" dirty="0"/>
              <a:t> </a:t>
            </a:r>
            <a:r>
              <a:rPr lang="en-GB" b="1" dirty="0" err="1"/>
              <a:t>kwa</a:t>
            </a:r>
            <a:r>
              <a:rPr lang="en-GB" b="1" dirty="0"/>
              <a:t> </a:t>
            </a:r>
            <a:r>
              <a:rPr lang="en-GB" b="1" dirty="0" err="1"/>
              <a:t>kwa</a:t>
            </a:r>
            <a:r>
              <a:rPr lang="en-GB" b="1" dirty="0"/>
              <a:t> </a:t>
            </a:r>
            <a:r>
              <a:rPr lang="en-GB" b="1" dirty="0" err="1"/>
              <a:t>kanisa</a:t>
            </a:r>
            <a:r>
              <a:rPr lang="en-GB" b="1" dirty="0"/>
              <a:t>.</a:t>
            </a:r>
          </a:p>
          <a:p>
            <a:r>
              <a:rPr lang="en-GB" dirty="0" err="1"/>
              <a:t>Kiongozi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mawasiliano</a:t>
            </a:r>
            <a:r>
              <a:rPr lang="en-GB" dirty="0"/>
              <a:t> </a:t>
            </a:r>
            <a:r>
              <a:rPr lang="en-GB" dirty="0" err="1"/>
              <a:t>anapaswa</a:t>
            </a:r>
            <a:r>
              <a:rPr lang="en-GB" dirty="0"/>
              <a:t> </a:t>
            </a:r>
            <a:r>
              <a:rPr lang="en-GB" dirty="0" err="1"/>
              <a:t>kuwasaidia</a:t>
            </a:r>
            <a:r>
              <a:rPr lang="en-GB" dirty="0"/>
              <a:t> </a:t>
            </a:r>
            <a:r>
              <a:rPr lang="en-GB" dirty="0" err="1"/>
              <a:t>viongozi</a:t>
            </a:r>
            <a:r>
              <a:rPr lang="en-GB" dirty="0"/>
              <a:t> wake </a:t>
            </a:r>
            <a:r>
              <a:rPr lang="en-GB" dirty="0" err="1"/>
              <a:t>kujua</a:t>
            </a:r>
            <a:r>
              <a:rPr lang="en-GB" dirty="0"/>
              <a:t> </a:t>
            </a:r>
            <a:r>
              <a:rPr lang="en-GB" dirty="0" err="1"/>
              <a:t>mtazamo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mwitikio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Washiriki</a:t>
            </a:r>
            <a:r>
              <a:rPr lang="en-GB" dirty="0"/>
              <a:t>, </a:t>
            </a:r>
            <a:r>
              <a:rPr lang="en-GB" dirty="0" err="1"/>
              <a:t>waumini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jamii</a:t>
            </a:r>
            <a:r>
              <a:rPr lang="en-GB" dirty="0"/>
              <a:t> </a:t>
            </a:r>
            <a:r>
              <a:rPr lang="en-GB" dirty="0" err="1"/>
              <a:t>juu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huduma</a:t>
            </a:r>
            <a:r>
              <a:rPr lang="en-GB" dirty="0"/>
              <a:t> au </a:t>
            </a:r>
            <a:r>
              <a:rPr lang="en-GB" dirty="0" err="1"/>
              <a:t>jambo</a:t>
            </a:r>
            <a:r>
              <a:rPr lang="en-GB" dirty="0"/>
              <a:t> </a:t>
            </a:r>
            <a:r>
              <a:rPr lang="en-GB" dirty="0" err="1"/>
              <a:t>flani</a:t>
            </a:r>
            <a:r>
              <a:rPr lang="en-GB" dirty="0"/>
              <a:t> </a:t>
            </a:r>
            <a:r>
              <a:rPr lang="en-GB" dirty="0" err="1"/>
              <a:t>linalofanywa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kutoa</a:t>
            </a:r>
            <a:r>
              <a:rPr lang="en-GB" dirty="0"/>
              <a:t> </a:t>
            </a:r>
            <a:r>
              <a:rPr lang="en-GB" dirty="0" err="1"/>
              <a:t>nafasi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Kanisa</a:t>
            </a:r>
            <a:r>
              <a:rPr lang="en-GB" dirty="0"/>
              <a:t> </a:t>
            </a:r>
            <a:r>
              <a:rPr lang="en-GB" dirty="0" err="1"/>
              <a:t>kuihudumia</a:t>
            </a:r>
            <a:r>
              <a:rPr lang="en-GB" dirty="0"/>
              <a:t> </a:t>
            </a:r>
            <a:r>
              <a:rPr lang="en-GB" dirty="0" err="1"/>
              <a:t>jamii</a:t>
            </a:r>
            <a:r>
              <a:rPr lang="en-GB" dirty="0"/>
              <a:t> </a:t>
            </a:r>
            <a:r>
              <a:rPr lang="en-GB" dirty="0" err="1"/>
              <a:t>yake</a:t>
            </a:r>
            <a:r>
              <a:rPr lang="en-GB" dirty="0"/>
              <a:t> </a:t>
            </a:r>
            <a:r>
              <a:rPr lang="en-GB" dirty="0" err="1"/>
              <a:t>kwa</a:t>
            </a:r>
            <a:r>
              <a:rPr lang="en-GB" dirty="0"/>
              <a:t> </a:t>
            </a:r>
            <a:r>
              <a:rPr lang="en-GB" dirty="0" err="1"/>
              <a:t>ubora</a:t>
            </a:r>
            <a:r>
              <a:rPr lang="en-GB" dirty="0"/>
              <a:t> Zaidi.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2699657" y="657868"/>
            <a:ext cx="679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Z" b="1" dirty="0"/>
              <a:t>Semina ya Idara ya Mawasiliano NETC | 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BACD597-BFFD-7F42-A2AB-0474EFDB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20" y="5432149"/>
            <a:ext cx="19558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203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869</Words>
  <Application>Microsoft Macintosh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Advent Sans Logo</vt:lpstr>
      <vt:lpstr>Arial</vt:lpstr>
      <vt:lpstr>Calibri</vt:lpstr>
      <vt:lpstr>Calibri Light</vt:lpstr>
      <vt:lpstr>Office Theme</vt:lpstr>
      <vt:lpstr>Sifa za Kiongozi wa Idara ya Mawasiliano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Falsafa ya Idara ya Mawasiliano</dc:title>
  <dc:creator>Microsoft Office User</dc:creator>
  <cp:lastModifiedBy>Microsoft Office User</cp:lastModifiedBy>
  <cp:revision>7</cp:revision>
  <dcterms:created xsi:type="dcterms:W3CDTF">2022-03-20T06:21:56Z</dcterms:created>
  <dcterms:modified xsi:type="dcterms:W3CDTF">2022-03-22T09:33:14Z</dcterms:modified>
</cp:coreProperties>
</file>