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58" r:id="rId6"/>
    <p:sldId id="261" r:id="rId7"/>
  </p:sldIdLst>
  <p:sldSz cx="12192000" cy="6858000"/>
  <p:notesSz cx="6858000" cy="9144000"/>
  <p:defaultTextStyle>
    <a:defPPr>
      <a:defRPr lang="en-T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75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7"/>
  </p:normalViewPr>
  <p:slideViewPr>
    <p:cSldViewPr snapToGrid="0" snapToObjects="1">
      <p:cViewPr varScale="1">
        <p:scale>
          <a:sx n="108" d="100"/>
          <a:sy n="108" d="100"/>
        </p:scale>
        <p:origin x="7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0BA71-0CC8-E842-9475-200725C4796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TZ"/>
          </a:p>
        </p:txBody>
      </p:sp>
      <p:sp>
        <p:nvSpPr>
          <p:cNvPr id="3" name="Subtitle 2">
            <a:extLst>
              <a:ext uri="{FF2B5EF4-FFF2-40B4-BE49-F238E27FC236}">
                <a16:creationId xmlns:a16="http://schemas.microsoft.com/office/drawing/2014/main" id="{50F1194F-2DC9-514E-B33A-29BCDA9CD1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TZ"/>
          </a:p>
        </p:txBody>
      </p:sp>
      <p:sp>
        <p:nvSpPr>
          <p:cNvPr id="4" name="Date Placeholder 3">
            <a:extLst>
              <a:ext uri="{FF2B5EF4-FFF2-40B4-BE49-F238E27FC236}">
                <a16:creationId xmlns:a16="http://schemas.microsoft.com/office/drawing/2014/main" id="{BA5680FE-A9D6-0341-AE5D-50F65CA77DAC}"/>
              </a:ext>
            </a:extLst>
          </p:cNvPr>
          <p:cNvSpPr>
            <a:spLocks noGrp="1"/>
          </p:cNvSpPr>
          <p:nvPr>
            <p:ph type="dt" sz="half" idx="10"/>
          </p:nvPr>
        </p:nvSpPr>
        <p:spPr/>
        <p:txBody>
          <a:bodyPr/>
          <a:lstStyle/>
          <a:p>
            <a:fld id="{2A45E365-443D-3241-AE1D-B9B3E1946987}" type="datetimeFigureOut">
              <a:rPr lang="en-TZ" smtClean="0"/>
              <a:t>20/03/2022</a:t>
            </a:fld>
            <a:endParaRPr lang="en-TZ"/>
          </a:p>
        </p:txBody>
      </p:sp>
      <p:sp>
        <p:nvSpPr>
          <p:cNvPr id="5" name="Footer Placeholder 4">
            <a:extLst>
              <a:ext uri="{FF2B5EF4-FFF2-40B4-BE49-F238E27FC236}">
                <a16:creationId xmlns:a16="http://schemas.microsoft.com/office/drawing/2014/main" id="{D486F12C-0904-5846-BC0E-6ADC1EB6F3CB}"/>
              </a:ext>
            </a:extLst>
          </p:cNvPr>
          <p:cNvSpPr>
            <a:spLocks noGrp="1"/>
          </p:cNvSpPr>
          <p:nvPr>
            <p:ph type="ftr" sz="quarter" idx="11"/>
          </p:nvPr>
        </p:nvSpPr>
        <p:spPr/>
        <p:txBody>
          <a:bodyPr/>
          <a:lstStyle/>
          <a:p>
            <a:endParaRPr lang="en-TZ"/>
          </a:p>
        </p:txBody>
      </p:sp>
      <p:sp>
        <p:nvSpPr>
          <p:cNvPr id="6" name="Slide Number Placeholder 5">
            <a:extLst>
              <a:ext uri="{FF2B5EF4-FFF2-40B4-BE49-F238E27FC236}">
                <a16:creationId xmlns:a16="http://schemas.microsoft.com/office/drawing/2014/main" id="{BF8E2D99-49B8-A949-BB24-56E928C43E6B}"/>
              </a:ext>
            </a:extLst>
          </p:cNvPr>
          <p:cNvSpPr>
            <a:spLocks noGrp="1"/>
          </p:cNvSpPr>
          <p:nvPr>
            <p:ph type="sldNum" sz="quarter" idx="12"/>
          </p:nvPr>
        </p:nvSpPr>
        <p:spPr/>
        <p:txBody>
          <a:bodyPr/>
          <a:lstStyle/>
          <a:p>
            <a:fld id="{06C9204F-1E27-D14F-8F6F-B727BAA92548}" type="slidenum">
              <a:rPr lang="en-TZ" smtClean="0"/>
              <a:t>‹#›</a:t>
            </a:fld>
            <a:endParaRPr lang="en-TZ"/>
          </a:p>
        </p:txBody>
      </p:sp>
    </p:spTree>
    <p:extLst>
      <p:ext uri="{BB962C8B-B14F-4D97-AF65-F5344CB8AC3E}">
        <p14:creationId xmlns:p14="http://schemas.microsoft.com/office/powerpoint/2010/main" val="374360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191EA-8D47-4E4C-B5EF-29EF89BDD9CB}"/>
              </a:ext>
            </a:extLst>
          </p:cNvPr>
          <p:cNvSpPr>
            <a:spLocks noGrp="1"/>
          </p:cNvSpPr>
          <p:nvPr>
            <p:ph type="title"/>
          </p:nvPr>
        </p:nvSpPr>
        <p:spPr/>
        <p:txBody>
          <a:bodyPr/>
          <a:lstStyle/>
          <a:p>
            <a:r>
              <a:rPr lang="en-GB"/>
              <a:t>Click to edit Master title style</a:t>
            </a:r>
            <a:endParaRPr lang="en-TZ"/>
          </a:p>
        </p:txBody>
      </p:sp>
      <p:sp>
        <p:nvSpPr>
          <p:cNvPr id="3" name="Vertical Text Placeholder 2">
            <a:extLst>
              <a:ext uri="{FF2B5EF4-FFF2-40B4-BE49-F238E27FC236}">
                <a16:creationId xmlns:a16="http://schemas.microsoft.com/office/drawing/2014/main" id="{3C4D4D0B-F41B-5140-B505-32AB12C0C1E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TZ"/>
          </a:p>
        </p:txBody>
      </p:sp>
      <p:sp>
        <p:nvSpPr>
          <p:cNvPr id="4" name="Date Placeholder 3">
            <a:extLst>
              <a:ext uri="{FF2B5EF4-FFF2-40B4-BE49-F238E27FC236}">
                <a16:creationId xmlns:a16="http://schemas.microsoft.com/office/drawing/2014/main" id="{12F9F5B9-6B78-A946-B32C-D80140B0959A}"/>
              </a:ext>
            </a:extLst>
          </p:cNvPr>
          <p:cNvSpPr>
            <a:spLocks noGrp="1"/>
          </p:cNvSpPr>
          <p:nvPr>
            <p:ph type="dt" sz="half" idx="10"/>
          </p:nvPr>
        </p:nvSpPr>
        <p:spPr/>
        <p:txBody>
          <a:bodyPr/>
          <a:lstStyle/>
          <a:p>
            <a:fld id="{2A45E365-443D-3241-AE1D-B9B3E1946987}" type="datetimeFigureOut">
              <a:rPr lang="en-TZ" smtClean="0"/>
              <a:t>20/03/2022</a:t>
            </a:fld>
            <a:endParaRPr lang="en-TZ"/>
          </a:p>
        </p:txBody>
      </p:sp>
      <p:sp>
        <p:nvSpPr>
          <p:cNvPr id="5" name="Footer Placeholder 4">
            <a:extLst>
              <a:ext uri="{FF2B5EF4-FFF2-40B4-BE49-F238E27FC236}">
                <a16:creationId xmlns:a16="http://schemas.microsoft.com/office/drawing/2014/main" id="{5C6CBAAF-5D09-3043-BF40-D2EBFDF180E1}"/>
              </a:ext>
            </a:extLst>
          </p:cNvPr>
          <p:cNvSpPr>
            <a:spLocks noGrp="1"/>
          </p:cNvSpPr>
          <p:nvPr>
            <p:ph type="ftr" sz="quarter" idx="11"/>
          </p:nvPr>
        </p:nvSpPr>
        <p:spPr/>
        <p:txBody>
          <a:bodyPr/>
          <a:lstStyle/>
          <a:p>
            <a:endParaRPr lang="en-TZ"/>
          </a:p>
        </p:txBody>
      </p:sp>
      <p:sp>
        <p:nvSpPr>
          <p:cNvPr id="6" name="Slide Number Placeholder 5">
            <a:extLst>
              <a:ext uri="{FF2B5EF4-FFF2-40B4-BE49-F238E27FC236}">
                <a16:creationId xmlns:a16="http://schemas.microsoft.com/office/drawing/2014/main" id="{7812C94C-5C43-B14C-A864-AA3451628382}"/>
              </a:ext>
            </a:extLst>
          </p:cNvPr>
          <p:cNvSpPr>
            <a:spLocks noGrp="1"/>
          </p:cNvSpPr>
          <p:nvPr>
            <p:ph type="sldNum" sz="quarter" idx="12"/>
          </p:nvPr>
        </p:nvSpPr>
        <p:spPr/>
        <p:txBody>
          <a:bodyPr/>
          <a:lstStyle/>
          <a:p>
            <a:fld id="{06C9204F-1E27-D14F-8F6F-B727BAA92548}" type="slidenum">
              <a:rPr lang="en-TZ" smtClean="0"/>
              <a:t>‹#›</a:t>
            </a:fld>
            <a:endParaRPr lang="en-TZ"/>
          </a:p>
        </p:txBody>
      </p:sp>
    </p:spTree>
    <p:extLst>
      <p:ext uri="{BB962C8B-B14F-4D97-AF65-F5344CB8AC3E}">
        <p14:creationId xmlns:p14="http://schemas.microsoft.com/office/powerpoint/2010/main" val="951129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1DE7D8-6BFB-6447-B47C-298D725CDBE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TZ"/>
          </a:p>
        </p:txBody>
      </p:sp>
      <p:sp>
        <p:nvSpPr>
          <p:cNvPr id="3" name="Vertical Text Placeholder 2">
            <a:extLst>
              <a:ext uri="{FF2B5EF4-FFF2-40B4-BE49-F238E27FC236}">
                <a16:creationId xmlns:a16="http://schemas.microsoft.com/office/drawing/2014/main" id="{4F0A2028-9DE3-2341-96AE-05BC8D41142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TZ"/>
          </a:p>
        </p:txBody>
      </p:sp>
      <p:sp>
        <p:nvSpPr>
          <p:cNvPr id="4" name="Date Placeholder 3">
            <a:extLst>
              <a:ext uri="{FF2B5EF4-FFF2-40B4-BE49-F238E27FC236}">
                <a16:creationId xmlns:a16="http://schemas.microsoft.com/office/drawing/2014/main" id="{6545F7A3-5854-524E-B3A9-66C1FB3C7FE6}"/>
              </a:ext>
            </a:extLst>
          </p:cNvPr>
          <p:cNvSpPr>
            <a:spLocks noGrp="1"/>
          </p:cNvSpPr>
          <p:nvPr>
            <p:ph type="dt" sz="half" idx="10"/>
          </p:nvPr>
        </p:nvSpPr>
        <p:spPr/>
        <p:txBody>
          <a:bodyPr/>
          <a:lstStyle/>
          <a:p>
            <a:fld id="{2A45E365-443D-3241-AE1D-B9B3E1946987}" type="datetimeFigureOut">
              <a:rPr lang="en-TZ" smtClean="0"/>
              <a:t>20/03/2022</a:t>
            </a:fld>
            <a:endParaRPr lang="en-TZ"/>
          </a:p>
        </p:txBody>
      </p:sp>
      <p:sp>
        <p:nvSpPr>
          <p:cNvPr id="5" name="Footer Placeholder 4">
            <a:extLst>
              <a:ext uri="{FF2B5EF4-FFF2-40B4-BE49-F238E27FC236}">
                <a16:creationId xmlns:a16="http://schemas.microsoft.com/office/drawing/2014/main" id="{79FEFD10-32E9-8E41-9C32-DA10650C15FA}"/>
              </a:ext>
            </a:extLst>
          </p:cNvPr>
          <p:cNvSpPr>
            <a:spLocks noGrp="1"/>
          </p:cNvSpPr>
          <p:nvPr>
            <p:ph type="ftr" sz="quarter" idx="11"/>
          </p:nvPr>
        </p:nvSpPr>
        <p:spPr/>
        <p:txBody>
          <a:bodyPr/>
          <a:lstStyle/>
          <a:p>
            <a:endParaRPr lang="en-TZ"/>
          </a:p>
        </p:txBody>
      </p:sp>
      <p:sp>
        <p:nvSpPr>
          <p:cNvPr id="6" name="Slide Number Placeholder 5">
            <a:extLst>
              <a:ext uri="{FF2B5EF4-FFF2-40B4-BE49-F238E27FC236}">
                <a16:creationId xmlns:a16="http://schemas.microsoft.com/office/drawing/2014/main" id="{9253B4D7-9BFD-034E-80A5-64E2B35EA6C0}"/>
              </a:ext>
            </a:extLst>
          </p:cNvPr>
          <p:cNvSpPr>
            <a:spLocks noGrp="1"/>
          </p:cNvSpPr>
          <p:nvPr>
            <p:ph type="sldNum" sz="quarter" idx="12"/>
          </p:nvPr>
        </p:nvSpPr>
        <p:spPr/>
        <p:txBody>
          <a:bodyPr/>
          <a:lstStyle/>
          <a:p>
            <a:fld id="{06C9204F-1E27-D14F-8F6F-B727BAA92548}" type="slidenum">
              <a:rPr lang="en-TZ" smtClean="0"/>
              <a:t>‹#›</a:t>
            </a:fld>
            <a:endParaRPr lang="en-TZ"/>
          </a:p>
        </p:txBody>
      </p:sp>
    </p:spTree>
    <p:extLst>
      <p:ext uri="{BB962C8B-B14F-4D97-AF65-F5344CB8AC3E}">
        <p14:creationId xmlns:p14="http://schemas.microsoft.com/office/powerpoint/2010/main" val="3837511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0EA6C-3BC7-3644-838D-8651B0109175}"/>
              </a:ext>
            </a:extLst>
          </p:cNvPr>
          <p:cNvSpPr>
            <a:spLocks noGrp="1"/>
          </p:cNvSpPr>
          <p:nvPr>
            <p:ph type="title"/>
          </p:nvPr>
        </p:nvSpPr>
        <p:spPr/>
        <p:txBody>
          <a:bodyPr/>
          <a:lstStyle/>
          <a:p>
            <a:r>
              <a:rPr lang="en-GB"/>
              <a:t>Click to edit Master title style</a:t>
            </a:r>
            <a:endParaRPr lang="en-TZ"/>
          </a:p>
        </p:txBody>
      </p:sp>
      <p:sp>
        <p:nvSpPr>
          <p:cNvPr id="3" name="Content Placeholder 2">
            <a:extLst>
              <a:ext uri="{FF2B5EF4-FFF2-40B4-BE49-F238E27FC236}">
                <a16:creationId xmlns:a16="http://schemas.microsoft.com/office/drawing/2014/main" id="{AC7CA462-158E-714B-91C1-9394C694DA2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TZ"/>
          </a:p>
        </p:txBody>
      </p:sp>
      <p:sp>
        <p:nvSpPr>
          <p:cNvPr id="4" name="Date Placeholder 3">
            <a:extLst>
              <a:ext uri="{FF2B5EF4-FFF2-40B4-BE49-F238E27FC236}">
                <a16:creationId xmlns:a16="http://schemas.microsoft.com/office/drawing/2014/main" id="{7A2C1241-4954-6448-BC06-E4BFB4CA8CC1}"/>
              </a:ext>
            </a:extLst>
          </p:cNvPr>
          <p:cNvSpPr>
            <a:spLocks noGrp="1"/>
          </p:cNvSpPr>
          <p:nvPr>
            <p:ph type="dt" sz="half" idx="10"/>
          </p:nvPr>
        </p:nvSpPr>
        <p:spPr/>
        <p:txBody>
          <a:bodyPr/>
          <a:lstStyle/>
          <a:p>
            <a:fld id="{2A45E365-443D-3241-AE1D-B9B3E1946987}" type="datetimeFigureOut">
              <a:rPr lang="en-TZ" smtClean="0"/>
              <a:t>20/03/2022</a:t>
            </a:fld>
            <a:endParaRPr lang="en-TZ"/>
          </a:p>
        </p:txBody>
      </p:sp>
      <p:sp>
        <p:nvSpPr>
          <p:cNvPr id="5" name="Footer Placeholder 4">
            <a:extLst>
              <a:ext uri="{FF2B5EF4-FFF2-40B4-BE49-F238E27FC236}">
                <a16:creationId xmlns:a16="http://schemas.microsoft.com/office/drawing/2014/main" id="{233DB838-A4E0-024B-828A-F24ED658010C}"/>
              </a:ext>
            </a:extLst>
          </p:cNvPr>
          <p:cNvSpPr>
            <a:spLocks noGrp="1"/>
          </p:cNvSpPr>
          <p:nvPr>
            <p:ph type="ftr" sz="quarter" idx="11"/>
          </p:nvPr>
        </p:nvSpPr>
        <p:spPr/>
        <p:txBody>
          <a:bodyPr/>
          <a:lstStyle/>
          <a:p>
            <a:endParaRPr lang="en-TZ"/>
          </a:p>
        </p:txBody>
      </p:sp>
      <p:sp>
        <p:nvSpPr>
          <p:cNvPr id="6" name="Slide Number Placeholder 5">
            <a:extLst>
              <a:ext uri="{FF2B5EF4-FFF2-40B4-BE49-F238E27FC236}">
                <a16:creationId xmlns:a16="http://schemas.microsoft.com/office/drawing/2014/main" id="{1D67E46F-44EA-7049-831B-4B20FDD723BF}"/>
              </a:ext>
            </a:extLst>
          </p:cNvPr>
          <p:cNvSpPr>
            <a:spLocks noGrp="1"/>
          </p:cNvSpPr>
          <p:nvPr>
            <p:ph type="sldNum" sz="quarter" idx="12"/>
          </p:nvPr>
        </p:nvSpPr>
        <p:spPr/>
        <p:txBody>
          <a:bodyPr/>
          <a:lstStyle/>
          <a:p>
            <a:fld id="{06C9204F-1E27-D14F-8F6F-B727BAA92548}" type="slidenum">
              <a:rPr lang="en-TZ" smtClean="0"/>
              <a:t>‹#›</a:t>
            </a:fld>
            <a:endParaRPr lang="en-TZ"/>
          </a:p>
        </p:txBody>
      </p:sp>
    </p:spTree>
    <p:extLst>
      <p:ext uri="{BB962C8B-B14F-4D97-AF65-F5344CB8AC3E}">
        <p14:creationId xmlns:p14="http://schemas.microsoft.com/office/powerpoint/2010/main" val="726356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FAECD-296E-474C-99BC-8F89D794B61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TZ"/>
          </a:p>
        </p:txBody>
      </p:sp>
      <p:sp>
        <p:nvSpPr>
          <p:cNvPr id="3" name="Text Placeholder 2">
            <a:extLst>
              <a:ext uri="{FF2B5EF4-FFF2-40B4-BE49-F238E27FC236}">
                <a16:creationId xmlns:a16="http://schemas.microsoft.com/office/drawing/2014/main" id="{F21A8E26-F2DD-274B-8835-F9E2EB2A37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715423B-DA8B-BD4E-995A-610851C4CB7F}"/>
              </a:ext>
            </a:extLst>
          </p:cNvPr>
          <p:cNvSpPr>
            <a:spLocks noGrp="1"/>
          </p:cNvSpPr>
          <p:nvPr>
            <p:ph type="dt" sz="half" idx="10"/>
          </p:nvPr>
        </p:nvSpPr>
        <p:spPr/>
        <p:txBody>
          <a:bodyPr/>
          <a:lstStyle/>
          <a:p>
            <a:fld id="{2A45E365-443D-3241-AE1D-B9B3E1946987}" type="datetimeFigureOut">
              <a:rPr lang="en-TZ" smtClean="0"/>
              <a:t>20/03/2022</a:t>
            </a:fld>
            <a:endParaRPr lang="en-TZ"/>
          </a:p>
        </p:txBody>
      </p:sp>
      <p:sp>
        <p:nvSpPr>
          <p:cNvPr id="5" name="Footer Placeholder 4">
            <a:extLst>
              <a:ext uri="{FF2B5EF4-FFF2-40B4-BE49-F238E27FC236}">
                <a16:creationId xmlns:a16="http://schemas.microsoft.com/office/drawing/2014/main" id="{A6A4E45B-2F1D-5C4B-80B2-9F8F151CAFE3}"/>
              </a:ext>
            </a:extLst>
          </p:cNvPr>
          <p:cNvSpPr>
            <a:spLocks noGrp="1"/>
          </p:cNvSpPr>
          <p:nvPr>
            <p:ph type="ftr" sz="quarter" idx="11"/>
          </p:nvPr>
        </p:nvSpPr>
        <p:spPr/>
        <p:txBody>
          <a:bodyPr/>
          <a:lstStyle/>
          <a:p>
            <a:endParaRPr lang="en-TZ"/>
          </a:p>
        </p:txBody>
      </p:sp>
      <p:sp>
        <p:nvSpPr>
          <p:cNvPr id="6" name="Slide Number Placeholder 5">
            <a:extLst>
              <a:ext uri="{FF2B5EF4-FFF2-40B4-BE49-F238E27FC236}">
                <a16:creationId xmlns:a16="http://schemas.microsoft.com/office/drawing/2014/main" id="{FE951250-A93A-2947-9199-99DB3428FEE1}"/>
              </a:ext>
            </a:extLst>
          </p:cNvPr>
          <p:cNvSpPr>
            <a:spLocks noGrp="1"/>
          </p:cNvSpPr>
          <p:nvPr>
            <p:ph type="sldNum" sz="quarter" idx="12"/>
          </p:nvPr>
        </p:nvSpPr>
        <p:spPr/>
        <p:txBody>
          <a:bodyPr/>
          <a:lstStyle/>
          <a:p>
            <a:fld id="{06C9204F-1E27-D14F-8F6F-B727BAA92548}" type="slidenum">
              <a:rPr lang="en-TZ" smtClean="0"/>
              <a:t>‹#›</a:t>
            </a:fld>
            <a:endParaRPr lang="en-TZ"/>
          </a:p>
        </p:txBody>
      </p:sp>
    </p:spTree>
    <p:extLst>
      <p:ext uri="{BB962C8B-B14F-4D97-AF65-F5344CB8AC3E}">
        <p14:creationId xmlns:p14="http://schemas.microsoft.com/office/powerpoint/2010/main" val="631097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64949-F964-8740-8F86-91B8327E86CF}"/>
              </a:ext>
            </a:extLst>
          </p:cNvPr>
          <p:cNvSpPr>
            <a:spLocks noGrp="1"/>
          </p:cNvSpPr>
          <p:nvPr>
            <p:ph type="title"/>
          </p:nvPr>
        </p:nvSpPr>
        <p:spPr/>
        <p:txBody>
          <a:bodyPr/>
          <a:lstStyle/>
          <a:p>
            <a:r>
              <a:rPr lang="en-GB"/>
              <a:t>Click to edit Master title style</a:t>
            </a:r>
            <a:endParaRPr lang="en-TZ"/>
          </a:p>
        </p:txBody>
      </p:sp>
      <p:sp>
        <p:nvSpPr>
          <p:cNvPr id="3" name="Content Placeholder 2">
            <a:extLst>
              <a:ext uri="{FF2B5EF4-FFF2-40B4-BE49-F238E27FC236}">
                <a16:creationId xmlns:a16="http://schemas.microsoft.com/office/drawing/2014/main" id="{9AE2072B-08E0-5947-845E-0510DD6CD7B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TZ"/>
          </a:p>
        </p:txBody>
      </p:sp>
      <p:sp>
        <p:nvSpPr>
          <p:cNvPr id="4" name="Content Placeholder 3">
            <a:extLst>
              <a:ext uri="{FF2B5EF4-FFF2-40B4-BE49-F238E27FC236}">
                <a16:creationId xmlns:a16="http://schemas.microsoft.com/office/drawing/2014/main" id="{6611EB66-8D4E-0446-A054-7C52CFF8BE9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TZ"/>
          </a:p>
        </p:txBody>
      </p:sp>
      <p:sp>
        <p:nvSpPr>
          <p:cNvPr id="5" name="Date Placeholder 4">
            <a:extLst>
              <a:ext uri="{FF2B5EF4-FFF2-40B4-BE49-F238E27FC236}">
                <a16:creationId xmlns:a16="http://schemas.microsoft.com/office/drawing/2014/main" id="{F49CD03D-947B-3E40-BF86-0F8B90A533B0}"/>
              </a:ext>
            </a:extLst>
          </p:cNvPr>
          <p:cNvSpPr>
            <a:spLocks noGrp="1"/>
          </p:cNvSpPr>
          <p:nvPr>
            <p:ph type="dt" sz="half" idx="10"/>
          </p:nvPr>
        </p:nvSpPr>
        <p:spPr/>
        <p:txBody>
          <a:bodyPr/>
          <a:lstStyle/>
          <a:p>
            <a:fld id="{2A45E365-443D-3241-AE1D-B9B3E1946987}" type="datetimeFigureOut">
              <a:rPr lang="en-TZ" smtClean="0"/>
              <a:t>20/03/2022</a:t>
            </a:fld>
            <a:endParaRPr lang="en-TZ"/>
          </a:p>
        </p:txBody>
      </p:sp>
      <p:sp>
        <p:nvSpPr>
          <p:cNvPr id="6" name="Footer Placeholder 5">
            <a:extLst>
              <a:ext uri="{FF2B5EF4-FFF2-40B4-BE49-F238E27FC236}">
                <a16:creationId xmlns:a16="http://schemas.microsoft.com/office/drawing/2014/main" id="{339E1689-A2A2-5449-A8FB-FF3B3F971355}"/>
              </a:ext>
            </a:extLst>
          </p:cNvPr>
          <p:cNvSpPr>
            <a:spLocks noGrp="1"/>
          </p:cNvSpPr>
          <p:nvPr>
            <p:ph type="ftr" sz="quarter" idx="11"/>
          </p:nvPr>
        </p:nvSpPr>
        <p:spPr/>
        <p:txBody>
          <a:bodyPr/>
          <a:lstStyle/>
          <a:p>
            <a:endParaRPr lang="en-TZ"/>
          </a:p>
        </p:txBody>
      </p:sp>
      <p:sp>
        <p:nvSpPr>
          <p:cNvPr id="7" name="Slide Number Placeholder 6">
            <a:extLst>
              <a:ext uri="{FF2B5EF4-FFF2-40B4-BE49-F238E27FC236}">
                <a16:creationId xmlns:a16="http://schemas.microsoft.com/office/drawing/2014/main" id="{AEDCF375-F743-8149-A880-0240E90EEFE3}"/>
              </a:ext>
            </a:extLst>
          </p:cNvPr>
          <p:cNvSpPr>
            <a:spLocks noGrp="1"/>
          </p:cNvSpPr>
          <p:nvPr>
            <p:ph type="sldNum" sz="quarter" idx="12"/>
          </p:nvPr>
        </p:nvSpPr>
        <p:spPr/>
        <p:txBody>
          <a:bodyPr/>
          <a:lstStyle/>
          <a:p>
            <a:fld id="{06C9204F-1E27-D14F-8F6F-B727BAA92548}" type="slidenum">
              <a:rPr lang="en-TZ" smtClean="0"/>
              <a:t>‹#›</a:t>
            </a:fld>
            <a:endParaRPr lang="en-TZ"/>
          </a:p>
        </p:txBody>
      </p:sp>
    </p:spTree>
    <p:extLst>
      <p:ext uri="{BB962C8B-B14F-4D97-AF65-F5344CB8AC3E}">
        <p14:creationId xmlns:p14="http://schemas.microsoft.com/office/powerpoint/2010/main" val="535725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0AEBC-F270-3843-BDFD-173651C499E6}"/>
              </a:ext>
            </a:extLst>
          </p:cNvPr>
          <p:cNvSpPr>
            <a:spLocks noGrp="1"/>
          </p:cNvSpPr>
          <p:nvPr>
            <p:ph type="title"/>
          </p:nvPr>
        </p:nvSpPr>
        <p:spPr>
          <a:xfrm>
            <a:off x="839788" y="365125"/>
            <a:ext cx="10515600" cy="1325563"/>
          </a:xfrm>
        </p:spPr>
        <p:txBody>
          <a:bodyPr/>
          <a:lstStyle/>
          <a:p>
            <a:r>
              <a:rPr lang="en-GB"/>
              <a:t>Click to edit Master title style</a:t>
            </a:r>
            <a:endParaRPr lang="en-TZ"/>
          </a:p>
        </p:txBody>
      </p:sp>
      <p:sp>
        <p:nvSpPr>
          <p:cNvPr id="3" name="Text Placeholder 2">
            <a:extLst>
              <a:ext uri="{FF2B5EF4-FFF2-40B4-BE49-F238E27FC236}">
                <a16:creationId xmlns:a16="http://schemas.microsoft.com/office/drawing/2014/main" id="{A95438A5-5211-C84A-BF4D-7568E6C2E8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2C35D5B-7EF9-D146-A66E-D35A6C97849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TZ"/>
          </a:p>
        </p:txBody>
      </p:sp>
      <p:sp>
        <p:nvSpPr>
          <p:cNvPr id="5" name="Text Placeholder 4">
            <a:extLst>
              <a:ext uri="{FF2B5EF4-FFF2-40B4-BE49-F238E27FC236}">
                <a16:creationId xmlns:a16="http://schemas.microsoft.com/office/drawing/2014/main" id="{ADB9473E-2FF3-3348-BDBE-1E70ABB8A7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9E7776D-75AA-0246-8A01-9BC2791EF2F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TZ"/>
          </a:p>
        </p:txBody>
      </p:sp>
      <p:sp>
        <p:nvSpPr>
          <p:cNvPr id="7" name="Date Placeholder 6">
            <a:extLst>
              <a:ext uri="{FF2B5EF4-FFF2-40B4-BE49-F238E27FC236}">
                <a16:creationId xmlns:a16="http://schemas.microsoft.com/office/drawing/2014/main" id="{19DEDB86-69D1-CC46-97A6-509BECFEC30E}"/>
              </a:ext>
            </a:extLst>
          </p:cNvPr>
          <p:cNvSpPr>
            <a:spLocks noGrp="1"/>
          </p:cNvSpPr>
          <p:nvPr>
            <p:ph type="dt" sz="half" idx="10"/>
          </p:nvPr>
        </p:nvSpPr>
        <p:spPr/>
        <p:txBody>
          <a:bodyPr/>
          <a:lstStyle/>
          <a:p>
            <a:fld id="{2A45E365-443D-3241-AE1D-B9B3E1946987}" type="datetimeFigureOut">
              <a:rPr lang="en-TZ" smtClean="0"/>
              <a:t>20/03/2022</a:t>
            </a:fld>
            <a:endParaRPr lang="en-TZ"/>
          </a:p>
        </p:txBody>
      </p:sp>
      <p:sp>
        <p:nvSpPr>
          <p:cNvPr id="8" name="Footer Placeholder 7">
            <a:extLst>
              <a:ext uri="{FF2B5EF4-FFF2-40B4-BE49-F238E27FC236}">
                <a16:creationId xmlns:a16="http://schemas.microsoft.com/office/drawing/2014/main" id="{48D843E2-A6C8-4F4E-9C2C-C830779DA20A}"/>
              </a:ext>
            </a:extLst>
          </p:cNvPr>
          <p:cNvSpPr>
            <a:spLocks noGrp="1"/>
          </p:cNvSpPr>
          <p:nvPr>
            <p:ph type="ftr" sz="quarter" idx="11"/>
          </p:nvPr>
        </p:nvSpPr>
        <p:spPr/>
        <p:txBody>
          <a:bodyPr/>
          <a:lstStyle/>
          <a:p>
            <a:endParaRPr lang="en-TZ"/>
          </a:p>
        </p:txBody>
      </p:sp>
      <p:sp>
        <p:nvSpPr>
          <p:cNvPr id="9" name="Slide Number Placeholder 8">
            <a:extLst>
              <a:ext uri="{FF2B5EF4-FFF2-40B4-BE49-F238E27FC236}">
                <a16:creationId xmlns:a16="http://schemas.microsoft.com/office/drawing/2014/main" id="{E812CFAD-BC00-E54F-B805-025F68235CE2}"/>
              </a:ext>
            </a:extLst>
          </p:cNvPr>
          <p:cNvSpPr>
            <a:spLocks noGrp="1"/>
          </p:cNvSpPr>
          <p:nvPr>
            <p:ph type="sldNum" sz="quarter" idx="12"/>
          </p:nvPr>
        </p:nvSpPr>
        <p:spPr/>
        <p:txBody>
          <a:bodyPr/>
          <a:lstStyle/>
          <a:p>
            <a:fld id="{06C9204F-1E27-D14F-8F6F-B727BAA92548}" type="slidenum">
              <a:rPr lang="en-TZ" smtClean="0"/>
              <a:t>‹#›</a:t>
            </a:fld>
            <a:endParaRPr lang="en-TZ"/>
          </a:p>
        </p:txBody>
      </p:sp>
    </p:spTree>
    <p:extLst>
      <p:ext uri="{BB962C8B-B14F-4D97-AF65-F5344CB8AC3E}">
        <p14:creationId xmlns:p14="http://schemas.microsoft.com/office/powerpoint/2010/main" val="3254049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09186-6E0F-2641-B0BA-D147D126ECFC}"/>
              </a:ext>
            </a:extLst>
          </p:cNvPr>
          <p:cNvSpPr>
            <a:spLocks noGrp="1"/>
          </p:cNvSpPr>
          <p:nvPr>
            <p:ph type="title"/>
          </p:nvPr>
        </p:nvSpPr>
        <p:spPr/>
        <p:txBody>
          <a:bodyPr/>
          <a:lstStyle/>
          <a:p>
            <a:r>
              <a:rPr lang="en-GB"/>
              <a:t>Click to edit Master title style</a:t>
            </a:r>
            <a:endParaRPr lang="en-TZ"/>
          </a:p>
        </p:txBody>
      </p:sp>
      <p:sp>
        <p:nvSpPr>
          <p:cNvPr id="3" name="Date Placeholder 2">
            <a:extLst>
              <a:ext uri="{FF2B5EF4-FFF2-40B4-BE49-F238E27FC236}">
                <a16:creationId xmlns:a16="http://schemas.microsoft.com/office/drawing/2014/main" id="{60174BFB-5E8F-E647-B37A-71B8E7613410}"/>
              </a:ext>
            </a:extLst>
          </p:cNvPr>
          <p:cNvSpPr>
            <a:spLocks noGrp="1"/>
          </p:cNvSpPr>
          <p:nvPr>
            <p:ph type="dt" sz="half" idx="10"/>
          </p:nvPr>
        </p:nvSpPr>
        <p:spPr/>
        <p:txBody>
          <a:bodyPr/>
          <a:lstStyle/>
          <a:p>
            <a:fld id="{2A45E365-443D-3241-AE1D-B9B3E1946987}" type="datetimeFigureOut">
              <a:rPr lang="en-TZ" smtClean="0"/>
              <a:t>20/03/2022</a:t>
            </a:fld>
            <a:endParaRPr lang="en-TZ"/>
          </a:p>
        </p:txBody>
      </p:sp>
      <p:sp>
        <p:nvSpPr>
          <p:cNvPr id="4" name="Footer Placeholder 3">
            <a:extLst>
              <a:ext uri="{FF2B5EF4-FFF2-40B4-BE49-F238E27FC236}">
                <a16:creationId xmlns:a16="http://schemas.microsoft.com/office/drawing/2014/main" id="{37C7D8A3-F806-AD42-947D-658F18C46CEC}"/>
              </a:ext>
            </a:extLst>
          </p:cNvPr>
          <p:cNvSpPr>
            <a:spLocks noGrp="1"/>
          </p:cNvSpPr>
          <p:nvPr>
            <p:ph type="ftr" sz="quarter" idx="11"/>
          </p:nvPr>
        </p:nvSpPr>
        <p:spPr/>
        <p:txBody>
          <a:bodyPr/>
          <a:lstStyle/>
          <a:p>
            <a:endParaRPr lang="en-TZ"/>
          </a:p>
        </p:txBody>
      </p:sp>
      <p:sp>
        <p:nvSpPr>
          <p:cNvPr id="5" name="Slide Number Placeholder 4">
            <a:extLst>
              <a:ext uri="{FF2B5EF4-FFF2-40B4-BE49-F238E27FC236}">
                <a16:creationId xmlns:a16="http://schemas.microsoft.com/office/drawing/2014/main" id="{B8255FFC-C6F4-6A4F-9D41-64590B915592}"/>
              </a:ext>
            </a:extLst>
          </p:cNvPr>
          <p:cNvSpPr>
            <a:spLocks noGrp="1"/>
          </p:cNvSpPr>
          <p:nvPr>
            <p:ph type="sldNum" sz="quarter" idx="12"/>
          </p:nvPr>
        </p:nvSpPr>
        <p:spPr/>
        <p:txBody>
          <a:bodyPr/>
          <a:lstStyle/>
          <a:p>
            <a:fld id="{06C9204F-1E27-D14F-8F6F-B727BAA92548}" type="slidenum">
              <a:rPr lang="en-TZ" smtClean="0"/>
              <a:t>‹#›</a:t>
            </a:fld>
            <a:endParaRPr lang="en-TZ"/>
          </a:p>
        </p:txBody>
      </p:sp>
    </p:spTree>
    <p:extLst>
      <p:ext uri="{BB962C8B-B14F-4D97-AF65-F5344CB8AC3E}">
        <p14:creationId xmlns:p14="http://schemas.microsoft.com/office/powerpoint/2010/main" val="507492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FC9565-710A-B549-AE3F-007F8191BF44}"/>
              </a:ext>
            </a:extLst>
          </p:cNvPr>
          <p:cNvSpPr>
            <a:spLocks noGrp="1"/>
          </p:cNvSpPr>
          <p:nvPr>
            <p:ph type="dt" sz="half" idx="10"/>
          </p:nvPr>
        </p:nvSpPr>
        <p:spPr/>
        <p:txBody>
          <a:bodyPr/>
          <a:lstStyle/>
          <a:p>
            <a:fld id="{2A45E365-443D-3241-AE1D-B9B3E1946987}" type="datetimeFigureOut">
              <a:rPr lang="en-TZ" smtClean="0"/>
              <a:t>20/03/2022</a:t>
            </a:fld>
            <a:endParaRPr lang="en-TZ"/>
          </a:p>
        </p:txBody>
      </p:sp>
      <p:sp>
        <p:nvSpPr>
          <p:cNvPr id="3" name="Footer Placeholder 2">
            <a:extLst>
              <a:ext uri="{FF2B5EF4-FFF2-40B4-BE49-F238E27FC236}">
                <a16:creationId xmlns:a16="http://schemas.microsoft.com/office/drawing/2014/main" id="{7FD88534-23E9-2E4F-9CE0-14C29E4AE84B}"/>
              </a:ext>
            </a:extLst>
          </p:cNvPr>
          <p:cNvSpPr>
            <a:spLocks noGrp="1"/>
          </p:cNvSpPr>
          <p:nvPr>
            <p:ph type="ftr" sz="quarter" idx="11"/>
          </p:nvPr>
        </p:nvSpPr>
        <p:spPr/>
        <p:txBody>
          <a:bodyPr/>
          <a:lstStyle/>
          <a:p>
            <a:endParaRPr lang="en-TZ"/>
          </a:p>
        </p:txBody>
      </p:sp>
      <p:sp>
        <p:nvSpPr>
          <p:cNvPr id="4" name="Slide Number Placeholder 3">
            <a:extLst>
              <a:ext uri="{FF2B5EF4-FFF2-40B4-BE49-F238E27FC236}">
                <a16:creationId xmlns:a16="http://schemas.microsoft.com/office/drawing/2014/main" id="{15255330-2EE5-5A46-AE94-1C222E6ED430}"/>
              </a:ext>
            </a:extLst>
          </p:cNvPr>
          <p:cNvSpPr>
            <a:spLocks noGrp="1"/>
          </p:cNvSpPr>
          <p:nvPr>
            <p:ph type="sldNum" sz="quarter" idx="12"/>
          </p:nvPr>
        </p:nvSpPr>
        <p:spPr/>
        <p:txBody>
          <a:bodyPr/>
          <a:lstStyle/>
          <a:p>
            <a:fld id="{06C9204F-1E27-D14F-8F6F-B727BAA92548}" type="slidenum">
              <a:rPr lang="en-TZ" smtClean="0"/>
              <a:t>‹#›</a:t>
            </a:fld>
            <a:endParaRPr lang="en-TZ"/>
          </a:p>
        </p:txBody>
      </p:sp>
    </p:spTree>
    <p:extLst>
      <p:ext uri="{BB962C8B-B14F-4D97-AF65-F5344CB8AC3E}">
        <p14:creationId xmlns:p14="http://schemas.microsoft.com/office/powerpoint/2010/main" val="926179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C3F2F-2506-004D-9519-C66FD3B63FC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TZ"/>
          </a:p>
        </p:txBody>
      </p:sp>
      <p:sp>
        <p:nvSpPr>
          <p:cNvPr id="3" name="Content Placeholder 2">
            <a:extLst>
              <a:ext uri="{FF2B5EF4-FFF2-40B4-BE49-F238E27FC236}">
                <a16:creationId xmlns:a16="http://schemas.microsoft.com/office/drawing/2014/main" id="{C3663937-2038-784F-BB8A-DF1F8600D6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TZ"/>
          </a:p>
        </p:txBody>
      </p:sp>
      <p:sp>
        <p:nvSpPr>
          <p:cNvPr id="4" name="Text Placeholder 3">
            <a:extLst>
              <a:ext uri="{FF2B5EF4-FFF2-40B4-BE49-F238E27FC236}">
                <a16:creationId xmlns:a16="http://schemas.microsoft.com/office/drawing/2014/main" id="{7CFA11B9-2524-C341-A0EE-B9ACEA19CC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CB6F8C2-2995-3143-BF20-7CB0F910ADED}"/>
              </a:ext>
            </a:extLst>
          </p:cNvPr>
          <p:cNvSpPr>
            <a:spLocks noGrp="1"/>
          </p:cNvSpPr>
          <p:nvPr>
            <p:ph type="dt" sz="half" idx="10"/>
          </p:nvPr>
        </p:nvSpPr>
        <p:spPr/>
        <p:txBody>
          <a:bodyPr/>
          <a:lstStyle/>
          <a:p>
            <a:fld id="{2A45E365-443D-3241-AE1D-B9B3E1946987}" type="datetimeFigureOut">
              <a:rPr lang="en-TZ" smtClean="0"/>
              <a:t>20/03/2022</a:t>
            </a:fld>
            <a:endParaRPr lang="en-TZ"/>
          </a:p>
        </p:txBody>
      </p:sp>
      <p:sp>
        <p:nvSpPr>
          <p:cNvPr id="6" name="Footer Placeholder 5">
            <a:extLst>
              <a:ext uri="{FF2B5EF4-FFF2-40B4-BE49-F238E27FC236}">
                <a16:creationId xmlns:a16="http://schemas.microsoft.com/office/drawing/2014/main" id="{2CFE3181-524E-CB4B-8F18-89219115F1D6}"/>
              </a:ext>
            </a:extLst>
          </p:cNvPr>
          <p:cNvSpPr>
            <a:spLocks noGrp="1"/>
          </p:cNvSpPr>
          <p:nvPr>
            <p:ph type="ftr" sz="quarter" idx="11"/>
          </p:nvPr>
        </p:nvSpPr>
        <p:spPr/>
        <p:txBody>
          <a:bodyPr/>
          <a:lstStyle/>
          <a:p>
            <a:endParaRPr lang="en-TZ"/>
          </a:p>
        </p:txBody>
      </p:sp>
      <p:sp>
        <p:nvSpPr>
          <p:cNvPr id="7" name="Slide Number Placeholder 6">
            <a:extLst>
              <a:ext uri="{FF2B5EF4-FFF2-40B4-BE49-F238E27FC236}">
                <a16:creationId xmlns:a16="http://schemas.microsoft.com/office/drawing/2014/main" id="{6C44E471-7085-BE45-B48A-7C823EA1EAAB}"/>
              </a:ext>
            </a:extLst>
          </p:cNvPr>
          <p:cNvSpPr>
            <a:spLocks noGrp="1"/>
          </p:cNvSpPr>
          <p:nvPr>
            <p:ph type="sldNum" sz="quarter" idx="12"/>
          </p:nvPr>
        </p:nvSpPr>
        <p:spPr/>
        <p:txBody>
          <a:bodyPr/>
          <a:lstStyle/>
          <a:p>
            <a:fld id="{06C9204F-1E27-D14F-8F6F-B727BAA92548}" type="slidenum">
              <a:rPr lang="en-TZ" smtClean="0"/>
              <a:t>‹#›</a:t>
            </a:fld>
            <a:endParaRPr lang="en-TZ"/>
          </a:p>
        </p:txBody>
      </p:sp>
    </p:spTree>
    <p:extLst>
      <p:ext uri="{BB962C8B-B14F-4D97-AF65-F5344CB8AC3E}">
        <p14:creationId xmlns:p14="http://schemas.microsoft.com/office/powerpoint/2010/main" val="1986079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AF167-BFC0-E740-AB82-5CC9012C42F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TZ"/>
          </a:p>
        </p:txBody>
      </p:sp>
      <p:sp>
        <p:nvSpPr>
          <p:cNvPr id="3" name="Picture Placeholder 2">
            <a:extLst>
              <a:ext uri="{FF2B5EF4-FFF2-40B4-BE49-F238E27FC236}">
                <a16:creationId xmlns:a16="http://schemas.microsoft.com/office/drawing/2014/main" id="{30249E8E-E960-9F4B-94B4-3B75B454FB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Z"/>
          </a:p>
        </p:txBody>
      </p:sp>
      <p:sp>
        <p:nvSpPr>
          <p:cNvPr id="4" name="Text Placeholder 3">
            <a:extLst>
              <a:ext uri="{FF2B5EF4-FFF2-40B4-BE49-F238E27FC236}">
                <a16:creationId xmlns:a16="http://schemas.microsoft.com/office/drawing/2014/main" id="{59406464-DC9C-FD47-9EA7-F931812B64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9BEAD66-BEF7-A64E-9EF0-62E7AA2F3D19}"/>
              </a:ext>
            </a:extLst>
          </p:cNvPr>
          <p:cNvSpPr>
            <a:spLocks noGrp="1"/>
          </p:cNvSpPr>
          <p:nvPr>
            <p:ph type="dt" sz="half" idx="10"/>
          </p:nvPr>
        </p:nvSpPr>
        <p:spPr/>
        <p:txBody>
          <a:bodyPr/>
          <a:lstStyle/>
          <a:p>
            <a:fld id="{2A45E365-443D-3241-AE1D-B9B3E1946987}" type="datetimeFigureOut">
              <a:rPr lang="en-TZ" smtClean="0"/>
              <a:t>20/03/2022</a:t>
            </a:fld>
            <a:endParaRPr lang="en-TZ"/>
          </a:p>
        </p:txBody>
      </p:sp>
      <p:sp>
        <p:nvSpPr>
          <p:cNvPr id="6" name="Footer Placeholder 5">
            <a:extLst>
              <a:ext uri="{FF2B5EF4-FFF2-40B4-BE49-F238E27FC236}">
                <a16:creationId xmlns:a16="http://schemas.microsoft.com/office/drawing/2014/main" id="{01D49A96-BD0A-354B-A696-5BE5F321D9DC}"/>
              </a:ext>
            </a:extLst>
          </p:cNvPr>
          <p:cNvSpPr>
            <a:spLocks noGrp="1"/>
          </p:cNvSpPr>
          <p:nvPr>
            <p:ph type="ftr" sz="quarter" idx="11"/>
          </p:nvPr>
        </p:nvSpPr>
        <p:spPr/>
        <p:txBody>
          <a:bodyPr/>
          <a:lstStyle/>
          <a:p>
            <a:endParaRPr lang="en-TZ"/>
          </a:p>
        </p:txBody>
      </p:sp>
      <p:sp>
        <p:nvSpPr>
          <p:cNvPr id="7" name="Slide Number Placeholder 6">
            <a:extLst>
              <a:ext uri="{FF2B5EF4-FFF2-40B4-BE49-F238E27FC236}">
                <a16:creationId xmlns:a16="http://schemas.microsoft.com/office/drawing/2014/main" id="{32AF84F8-610F-B947-ADE8-B962DEB3975E}"/>
              </a:ext>
            </a:extLst>
          </p:cNvPr>
          <p:cNvSpPr>
            <a:spLocks noGrp="1"/>
          </p:cNvSpPr>
          <p:nvPr>
            <p:ph type="sldNum" sz="quarter" idx="12"/>
          </p:nvPr>
        </p:nvSpPr>
        <p:spPr/>
        <p:txBody>
          <a:bodyPr/>
          <a:lstStyle/>
          <a:p>
            <a:fld id="{06C9204F-1E27-D14F-8F6F-B727BAA92548}" type="slidenum">
              <a:rPr lang="en-TZ" smtClean="0"/>
              <a:t>‹#›</a:t>
            </a:fld>
            <a:endParaRPr lang="en-TZ"/>
          </a:p>
        </p:txBody>
      </p:sp>
    </p:spTree>
    <p:extLst>
      <p:ext uri="{BB962C8B-B14F-4D97-AF65-F5344CB8AC3E}">
        <p14:creationId xmlns:p14="http://schemas.microsoft.com/office/powerpoint/2010/main" val="2654441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95F10D-F72E-C44E-90D3-23878E9674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TZ"/>
          </a:p>
        </p:txBody>
      </p:sp>
      <p:sp>
        <p:nvSpPr>
          <p:cNvPr id="3" name="Text Placeholder 2">
            <a:extLst>
              <a:ext uri="{FF2B5EF4-FFF2-40B4-BE49-F238E27FC236}">
                <a16:creationId xmlns:a16="http://schemas.microsoft.com/office/drawing/2014/main" id="{AE07761A-C050-0745-9EA5-7D90FCEBEA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TZ"/>
          </a:p>
        </p:txBody>
      </p:sp>
      <p:sp>
        <p:nvSpPr>
          <p:cNvPr id="4" name="Date Placeholder 3">
            <a:extLst>
              <a:ext uri="{FF2B5EF4-FFF2-40B4-BE49-F238E27FC236}">
                <a16:creationId xmlns:a16="http://schemas.microsoft.com/office/drawing/2014/main" id="{51BE39BA-60AD-824B-B9BD-D807170FAD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5E365-443D-3241-AE1D-B9B3E1946987}" type="datetimeFigureOut">
              <a:rPr lang="en-TZ" smtClean="0"/>
              <a:t>20/03/2022</a:t>
            </a:fld>
            <a:endParaRPr lang="en-TZ"/>
          </a:p>
        </p:txBody>
      </p:sp>
      <p:sp>
        <p:nvSpPr>
          <p:cNvPr id="5" name="Footer Placeholder 4">
            <a:extLst>
              <a:ext uri="{FF2B5EF4-FFF2-40B4-BE49-F238E27FC236}">
                <a16:creationId xmlns:a16="http://schemas.microsoft.com/office/drawing/2014/main" id="{743CE02B-86D0-0E44-A4FE-8BFA326C95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Z"/>
          </a:p>
        </p:txBody>
      </p:sp>
      <p:sp>
        <p:nvSpPr>
          <p:cNvPr id="6" name="Slide Number Placeholder 5">
            <a:extLst>
              <a:ext uri="{FF2B5EF4-FFF2-40B4-BE49-F238E27FC236}">
                <a16:creationId xmlns:a16="http://schemas.microsoft.com/office/drawing/2014/main" id="{56ABB8B5-0A54-F94F-85D8-CE16490B85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C9204F-1E27-D14F-8F6F-B727BAA92548}" type="slidenum">
              <a:rPr lang="en-TZ" smtClean="0"/>
              <a:t>‹#›</a:t>
            </a:fld>
            <a:endParaRPr lang="en-TZ"/>
          </a:p>
        </p:txBody>
      </p:sp>
    </p:spTree>
    <p:extLst>
      <p:ext uri="{BB962C8B-B14F-4D97-AF65-F5344CB8AC3E}">
        <p14:creationId xmlns:p14="http://schemas.microsoft.com/office/powerpoint/2010/main" val="105133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T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A6DAF-2C24-7646-BB83-D2AB11A4D1C0}"/>
              </a:ext>
            </a:extLst>
          </p:cNvPr>
          <p:cNvSpPr>
            <a:spLocks noGrp="1"/>
          </p:cNvSpPr>
          <p:nvPr>
            <p:ph type="ctrTitle"/>
          </p:nvPr>
        </p:nvSpPr>
        <p:spPr>
          <a:xfrm>
            <a:off x="793234" y="2938462"/>
            <a:ext cx="10901548" cy="981075"/>
          </a:xfrm>
        </p:spPr>
        <p:txBody>
          <a:bodyPr>
            <a:normAutofit/>
          </a:bodyPr>
          <a:lstStyle/>
          <a:p>
            <a:r>
              <a:rPr lang="en-TZ" sz="4800" b="1" dirty="0">
                <a:latin typeface="Advent Sans Logo" panose="020B0502040504020204" pitchFamily="34" charset="0"/>
                <a:ea typeface="Advent Sans Logo" panose="020B0502040504020204" pitchFamily="34" charset="0"/>
                <a:cs typeface="Advent Sans Logo" panose="020B0502040504020204" pitchFamily="34" charset="0"/>
              </a:rPr>
              <a:t>Nukuu za Kimawasiliano</a:t>
            </a:r>
          </a:p>
        </p:txBody>
      </p:sp>
      <p:sp>
        <p:nvSpPr>
          <p:cNvPr id="3" name="Subtitle 2">
            <a:extLst>
              <a:ext uri="{FF2B5EF4-FFF2-40B4-BE49-F238E27FC236}">
                <a16:creationId xmlns:a16="http://schemas.microsoft.com/office/drawing/2014/main" id="{BBB31501-3A67-CC4F-B32D-44124DB12EE6}"/>
              </a:ext>
            </a:extLst>
          </p:cNvPr>
          <p:cNvSpPr>
            <a:spLocks noGrp="1"/>
          </p:cNvSpPr>
          <p:nvPr>
            <p:ph type="subTitle" idx="1"/>
          </p:nvPr>
        </p:nvSpPr>
        <p:spPr>
          <a:xfrm>
            <a:off x="1509712" y="4011613"/>
            <a:ext cx="9144000" cy="1655762"/>
          </a:xfrm>
        </p:spPr>
        <p:txBody>
          <a:bodyPr/>
          <a:lstStyle/>
          <a:p>
            <a:r>
              <a:rPr lang="en-TZ" dirty="0"/>
              <a:t>Semina ya Idara ya Mawasiliano – NETC</a:t>
            </a:r>
          </a:p>
          <a:p>
            <a:r>
              <a:rPr lang="en-TZ" dirty="0"/>
              <a:t>20 Machi 2022</a:t>
            </a:r>
          </a:p>
        </p:txBody>
      </p:sp>
      <p:pic>
        <p:nvPicPr>
          <p:cNvPr id="5" name="Picture 4">
            <a:extLst>
              <a:ext uri="{FF2B5EF4-FFF2-40B4-BE49-F238E27FC236}">
                <a16:creationId xmlns:a16="http://schemas.microsoft.com/office/drawing/2014/main" id="{CABE27E0-81A3-5D46-B161-44E461CE2AF6}"/>
              </a:ext>
            </a:extLst>
          </p:cNvPr>
          <p:cNvPicPr>
            <a:picLocks noChangeAspect="1"/>
          </p:cNvPicPr>
          <p:nvPr/>
        </p:nvPicPr>
        <p:blipFill>
          <a:blip r:embed="rId2"/>
          <a:stretch>
            <a:fillRect/>
          </a:stretch>
        </p:blipFill>
        <p:spPr>
          <a:xfrm>
            <a:off x="4664257" y="911918"/>
            <a:ext cx="2863487" cy="2807705"/>
          </a:xfrm>
          <a:prstGeom prst="rect">
            <a:avLst/>
          </a:prstGeom>
        </p:spPr>
      </p:pic>
    </p:spTree>
    <p:extLst>
      <p:ext uri="{BB962C8B-B14F-4D97-AF65-F5344CB8AC3E}">
        <p14:creationId xmlns:p14="http://schemas.microsoft.com/office/powerpoint/2010/main" val="3553904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DF52F4-59F5-9342-B3AD-E846014DA457}"/>
              </a:ext>
            </a:extLst>
          </p:cNvPr>
          <p:cNvSpPr>
            <a:spLocks noGrp="1"/>
          </p:cNvSpPr>
          <p:nvPr>
            <p:ph idx="1"/>
          </p:nvPr>
        </p:nvSpPr>
        <p:spPr>
          <a:xfrm>
            <a:off x="838200" y="1253331"/>
            <a:ext cx="10515600" cy="4351338"/>
          </a:xfrm>
        </p:spPr>
        <p:txBody>
          <a:bodyPr anchor="ctr">
            <a:normAutofit lnSpcReduction="10000"/>
          </a:bodyPr>
          <a:lstStyle/>
          <a:p>
            <a:pPr marL="0" indent="0" algn="ctr">
              <a:buNone/>
            </a:pPr>
            <a:endParaRPr lang="en-GB" dirty="0">
              <a:latin typeface="Advent Sans Logo" panose="020B0502040504020204" pitchFamily="34" charset="0"/>
              <a:ea typeface="Advent Sans Logo" panose="020B0502040504020204" pitchFamily="34" charset="0"/>
              <a:cs typeface="Advent Sans Logo" panose="020B0502040504020204" pitchFamily="34" charset="0"/>
            </a:endParaRPr>
          </a:p>
          <a:p>
            <a:pPr marL="0" indent="0" algn="ctr">
              <a:buNone/>
            </a:pPr>
            <a:r>
              <a:rPr lang="en-GB" b="1" dirty="0">
                <a:latin typeface="Advent Sans Logo" panose="020B0502040504020204" pitchFamily="34" charset="0"/>
                <a:ea typeface="Advent Sans Logo" panose="020B0502040504020204" pitchFamily="34" charset="0"/>
                <a:cs typeface="Advent Sans Logo" panose="020B0502040504020204" pitchFamily="34" charset="0"/>
              </a:rPr>
              <a:t>MAWASILIANO NI JAMBO LA MUHIMU SANA KATIKA MAISHA YA KANISA NA MAISHA YA WAUMINI. BILA MAWASILIANO HAKUNA UINJILISTI NA BILA UINJILISTI HAKUNA UTUME NA KAMA HAKUNA UTUME HAKUNA HAJA YA KUWA NA KANISA</a:t>
            </a:r>
          </a:p>
          <a:p>
            <a:pPr marL="0" indent="0" algn="ctr">
              <a:buNone/>
            </a:pPr>
            <a:r>
              <a:rPr lang="en-GB" dirty="0" err="1">
                <a:latin typeface="Advent Sans Logo" panose="020B0502040504020204" pitchFamily="34" charset="0"/>
                <a:ea typeface="Advent Sans Logo" panose="020B0502040504020204" pitchFamily="34" charset="0"/>
                <a:cs typeface="Advent Sans Logo" panose="020B0502040504020204" pitchFamily="34" charset="0"/>
              </a:rPr>
              <a:t>Kiwango</a:t>
            </a:r>
            <a:r>
              <a:rPr lang="en-GB" dirty="0">
                <a:latin typeface="Advent Sans Logo" panose="020B0502040504020204" pitchFamily="34" charset="0"/>
                <a:ea typeface="Advent Sans Logo" panose="020B0502040504020204" pitchFamily="34" charset="0"/>
                <a:cs typeface="Advent Sans Logo" panose="020B0502040504020204" pitchFamily="34" charset="0"/>
              </a:rPr>
              <a:t> cha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manufaa</a:t>
            </a:r>
            <a:r>
              <a:rPr lang="en-GB" dirty="0">
                <a:latin typeface="Advent Sans Logo" panose="020B0502040504020204" pitchFamily="34" charset="0"/>
                <a:ea typeface="Advent Sans Logo" panose="020B0502040504020204" pitchFamily="34" charset="0"/>
                <a:cs typeface="Advent Sans Logo" panose="020B0502040504020204" pitchFamily="34" charset="0"/>
              </a:rPr>
              <a:t> cha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Mkristo</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kinapimwa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kwa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uwezo</a:t>
            </a:r>
            <a:r>
              <a:rPr lang="en-GB" dirty="0">
                <a:latin typeface="Advent Sans Logo" panose="020B0502040504020204" pitchFamily="34" charset="0"/>
                <a:ea typeface="Advent Sans Logo" panose="020B0502040504020204" pitchFamily="34" charset="0"/>
                <a:cs typeface="Advent Sans Logo" panose="020B0502040504020204" pitchFamily="34" charset="0"/>
              </a:rPr>
              <a:t> wake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wa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kuwasiliana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juu</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ya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kile</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ambacho</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amepokea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na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ambacho</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kimekuwa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uzoefu</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kwake</a:t>
            </a:r>
            <a:r>
              <a:rPr lang="en-GB" dirty="0">
                <a:latin typeface="Advent Sans Logo" panose="020B0502040504020204" pitchFamily="34" charset="0"/>
                <a:ea typeface="Advent Sans Logo" panose="020B0502040504020204" pitchFamily="34" charset="0"/>
                <a:cs typeface="Advent Sans Logo" panose="020B0502040504020204" pitchFamily="34" charset="0"/>
              </a:rPr>
              <a:t>.</a:t>
            </a:r>
          </a:p>
          <a:p>
            <a:pPr marL="0" indent="0" algn="ctr">
              <a:buNone/>
            </a:pPr>
            <a:endParaRPr lang="en-GB" b="1" dirty="0">
              <a:latin typeface="Advent Sans Logo" panose="020B0502040504020204" pitchFamily="34" charset="0"/>
              <a:ea typeface="Advent Sans Logo" panose="020B0502040504020204" pitchFamily="34" charset="0"/>
              <a:cs typeface="Advent Sans Logo" panose="020B0502040504020204" pitchFamily="34" charset="0"/>
            </a:endParaRPr>
          </a:p>
          <a:p>
            <a:pPr marL="0" indent="0" algn="ctr">
              <a:buNone/>
            </a:pPr>
            <a:r>
              <a:rPr lang="en-GB" sz="2400" dirty="0"/>
              <a:t>Ellen G. White, Manuscript 74, 1897.{VSS 43.1</a:t>
            </a:r>
            <a:endParaRPr lang="en-GB" sz="2400" b="1" dirty="0">
              <a:latin typeface="Advent Sans Logo" panose="020B0502040504020204" pitchFamily="34" charset="0"/>
              <a:ea typeface="Advent Sans Logo" panose="020B0502040504020204" pitchFamily="34" charset="0"/>
              <a:cs typeface="Advent Sans Logo" panose="020B0502040504020204" pitchFamily="34" charset="0"/>
            </a:endParaRPr>
          </a:p>
        </p:txBody>
      </p:sp>
      <p:cxnSp>
        <p:nvCxnSpPr>
          <p:cNvPr id="5" name="Straight Connector 4">
            <a:extLst>
              <a:ext uri="{FF2B5EF4-FFF2-40B4-BE49-F238E27FC236}">
                <a16:creationId xmlns:a16="http://schemas.microsoft.com/office/drawing/2014/main" id="{3032C57B-7A22-3046-9439-26874A84B3E5}"/>
              </a:ext>
            </a:extLst>
          </p:cNvPr>
          <p:cNvCxnSpPr>
            <a:cxnSpLocks/>
          </p:cNvCxnSpPr>
          <p:nvPr/>
        </p:nvCxnSpPr>
        <p:spPr>
          <a:xfrm>
            <a:off x="0" y="1282534"/>
            <a:ext cx="12192000" cy="0"/>
          </a:xfrm>
          <a:prstGeom prst="line">
            <a:avLst/>
          </a:prstGeom>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7F92A11F-061F-2E47-A3DD-B86784CC2A1B}"/>
              </a:ext>
            </a:extLst>
          </p:cNvPr>
          <p:cNvSpPr txBox="1"/>
          <p:nvPr/>
        </p:nvSpPr>
        <p:spPr>
          <a:xfrm>
            <a:off x="2661177" y="657868"/>
            <a:ext cx="6792685" cy="369332"/>
          </a:xfrm>
          <a:prstGeom prst="rect">
            <a:avLst/>
          </a:prstGeom>
          <a:noFill/>
        </p:spPr>
        <p:txBody>
          <a:bodyPr wrap="square" rtlCol="0">
            <a:spAutoFit/>
          </a:bodyPr>
          <a:lstStyle/>
          <a:p>
            <a:pPr algn="ctr"/>
            <a:r>
              <a:rPr lang="en-TZ" b="1" dirty="0"/>
              <a:t>Semina ya Idara ya Mawasiliano NETC | 20 Machi 2022</a:t>
            </a:r>
          </a:p>
        </p:txBody>
      </p:sp>
      <p:cxnSp>
        <p:nvCxnSpPr>
          <p:cNvPr id="9" name="Straight Connector 8">
            <a:extLst>
              <a:ext uri="{FF2B5EF4-FFF2-40B4-BE49-F238E27FC236}">
                <a16:creationId xmlns:a16="http://schemas.microsoft.com/office/drawing/2014/main" id="{06960AE4-73A3-D64F-989B-AD0F49109F64}"/>
              </a:ext>
            </a:extLst>
          </p:cNvPr>
          <p:cNvCxnSpPr>
            <a:cxnSpLocks/>
          </p:cNvCxnSpPr>
          <p:nvPr/>
        </p:nvCxnSpPr>
        <p:spPr>
          <a:xfrm>
            <a:off x="0" y="5573486"/>
            <a:ext cx="12192000" cy="0"/>
          </a:xfrm>
          <a:prstGeom prst="line">
            <a:avLst/>
          </a:prstGeom>
        </p:spPr>
        <p:style>
          <a:lnRef idx="1">
            <a:schemeClr val="dk1"/>
          </a:lnRef>
          <a:fillRef idx="0">
            <a:schemeClr val="dk1"/>
          </a:fillRef>
          <a:effectRef idx="0">
            <a:schemeClr val="dk1"/>
          </a:effectRef>
          <a:fontRef idx="minor">
            <a:schemeClr val="tx1"/>
          </a:fontRef>
        </p:style>
      </p:cxnSp>
      <p:pic>
        <p:nvPicPr>
          <p:cNvPr id="4" name="Picture 3">
            <a:extLst>
              <a:ext uri="{FF2B5EF4-FFF2-40B4-BE49-F238E27FC236}">
                <a16:creationId xmlns:a16="http://schemas.microsoft.com/office/drawing/2014/main" id="{EBACD597-BFFD-7F42-A2AB-0474EFDBDFC2}"/>
              </a:ext>
            </a:extLst>
          </p:cNvPr>
          <p:cNvPicPr>
            <a:picLocks noChangeAspect="1"/>
          </p:cNvPicPr>
          <p:nvPr/>
        </p:nvPicPr>
        <p:blipFill>
          <a:blip r:embed="rId2"/>
          <a:stretch>
            <a:fillRect/>
          </a:stretch>
        </p:blipFill>
        <p:spPr>
          <a:xfrm>
            <a:off x="5079620" y="5432149"/>
            <a:ext cx="1955800" cy="1917700"/>
          </a:xfrm>
          <a:prstGeom prst="rect">
            <a:avLst/>
          </a:prstGeom>
        </p:spPr>
      </p:pic>
    </p:spTree>
    <p:extLst>
      <p:ext uri="{BB962C8B-B14F-4D97-AF65-F5344CB8AC3E}">
        <p14:creationId xmlns:p14="http://schemas.microsoft.com/office/powerpoint/2010/main" val="2415391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DF52F4-59F5-9342-B3AD-E846014DA457}"/>
              </a:ext>
            </a:extLst>
          </p:cNvPr>
          <p:cNvSpPr>
            <a:spLocks noGrp="1"/>
          </p:cNvSpPr>
          <p:nvPr>
            <p:ph idx="1"/>
          </p:nvPr>
        </p:nvSpPr>
        <p:spPr>
          <a:xfrm>
            <a:off x="838200" y="1253331"/>
            <a:ext cx="10515600" cy="4351338"/>
          </a:xfrm>
        </p:spPr>
        <p:txBody>
          <a:bodyPr anchor="ctr"/>
          <a:lstStyle/>
          <a:p>
            <a:pPr marL="0" indent="0" algn="ctr">
              <a:buNone/>
            </a:pPr>
            <a:r>
              <a:rPr lang="en-GB" b="1" dirty="0">
                <a:latin typeface="Advent Sans Logo" panose="020B0502040504020204" pitchFamily="34" charset="0"/>
                <a:ea typeface="Advent Sans Logo" panose="020B0502040504020204" pitchFamily="34" charset="0"/>
                <a:cs typeface="Advent Sans Logo" panose="020B0502040504020204" pitchFamily="34" charset="0"/>
              </a:rPr>
              <a:t>UJIO WA VYOMBO NA MBINU ZA KIMAWASILIANO NI SEHEMU YA KUTIMIA KWA UNABII. HIVYO TUVITUMIE VITU HIVI KWA UTUKUFU WA MUNGU</a:t>
            </a:r>
            <a:endParaRPr lang="en-GB" b="1" dirty="0"/>
          </a:p>
          <a:p>
            <a:pPr marL="0" indent="0" algn="ctr">
              <a:buNone/>
            </a:pPr>
            <a:r>
              <a:rPr lang="en-GB" dirty="0" err="1"/>
              <a:t>Njia</a:t>
            </a:r>
            <a:r>
              <a:rPr lang="en-GB" dirty="0"/>
              <a:t> </a:t>
            </a:r>
            <a:r>
              <a:rPr lang="en-GB" dirty="0" err="1"/>
              <a:t>zitabuniwa</a:t>
            </a:r>
            <a:r>
              <a:rPr lang="en-GB" dirty="0"/>
              <a:t> za </a:t>
            </a:r>
            <a:r>
              <a:rPr lang="en-GB" dirty="0" err="1"/>
              <a:t>kuifikia</a:t>
            </a:r>
            <a:r>
              <a:rPr lang="en-GB" dirty="0"/>
              <a:t> </a:t>
            </a:r>
            <a:r>
              <a:rPr lang="en-GB" dirty="0" err="1"/>
              <a:t>mioyo</a:t>
            </a:r>
            <a:r>
              <a:rPr lang="en-GB" dirty="0"/>
              <a:t>. </a:t>
            </a:r>
            <a:r>
              <a:rPr lang="en-GB" dirty="0" err="1"/>
              <a:t>Baadhi</a:t>
            </a:r>
            <a:r>
              <a:rPr lang="en-GB" dirty="0"/>
              <a:t> </a:t>
            </a:r>
            <a:r>
              <a:rPr lang="en-GB" dirty="0" err="1"/>
              <a:t>ya</a:t>
            </a:r>
            <a:r>
              <a:rPr lang="en-GB" dirty="0"/>
              <a:t> </a:t>
            </a:r>
            <a:r>
              <a:rPr lang="en-GB" dirty="0" err="1"/>
              <a:t>njia</a:t>
            </a:r>
            <a:r>
              <a:rPr lang="en-GB" dirty="0"/>
              <a:t> </a:t>
            </a:r>
            <a:r>
              <a:rPr lang="en-GB" dirty="0" err="1"/>
              <a:t>zitumikazo</a:t>
            </a:r>
            <a:r>
              <a:rPr lang="en-GB" dirty="0"/>
              <a:t> </a:t>
            </a:r>
            <a:r>
              <a:rPr lang="en-GB" dirty="0" err="1"/>
              <a:t>katika</a:t>
            </a:r>
            <a:r>
              <a:rPr lang="en-GB" dirty="0"/>
              <a:t> </a:t>
            </a:r>
            <a:r>
              <a:rPr lang="en-GB" dirty="0" err="1"/>
              <a:t>kazi</a:t>
            </a:r>
            <a:r>
              <a:rPr lang="en-GB" dirty="0"/>
              <a:t> </a:t>
            </a:r>
            <a:r>
              <a:rPr lang="en-GB" dirty="0" err="1"/>
              <a:t>hii</a:t>
            </a:r>
            <a:r>
              <a:rPr lang="en-GB" dirty="0"/>
              <a:t> </a:t>
            </a:r>
            <a:r>
              <a:rPr lang="en-GB" dirty="0" err="1"/>
              <a:t>zitakuwa</a:t>
            </a:r>
            <a:r>
              <a:rPr lang="en-GB" dirty="0"/>
              <a:t> </a:t>
            </a:r>
            <a:r>
              <a:rPr lang="en-GB" dirty="0" err="1"/>
              <a:t>tofauti</a:t>
            </a:r>
            <a:r>
              <a:rPr lang="en-GB" dirty="0"/>
              <a:t> </a:t>
            </a:r>
            <a:r>
              <a:rPr lang="en-GB" dirty="0" err="1"/>
              <a:t>na</a:t>
            </a:r>
            <a:r>
              <a:rPr lang="en-GB" dirty="0"/>
              <a:t> </a:t>
            </a:r>
            <a:r>
              <a:rPr lang="en-GB" dirty="0" err="1"/>
              <a:t>njia</a:t>
            </a:r>
            <a:r>
              <a:rPr lang="en-GB" dirty="0"/>
              <a:t> </a:t>
            </a:r>
            <a:r>
              <a:rPr lang="en-GB" dirty="0" err="1"/>
              <a:t>zilizokuwa</a:t>
            </a:r>
            <a:r>
              <a:rPr lang="en-GB" dirty="0"/>
              <a:t> </a:t>
            </a:r>
            <a:r>
              <a:rPr lang="en-GB" dirty="0" err="1"/>
              <a:t>zinatumika</a:t>
            </a:r>
            <a:r>
              <a:rPr lang="en-GB" dirty="0"/>
              <a:t> </a:t>
            </a:r>
            <a:r>
              <a:rPr lang="en-GB" dirty="0" err="1"/>
              <a:t>zamani</a:t>
            </a:r>
            <a:r>
              <a:rPr lang="en-GB" dirty="0"/>
              <a:t>.”—</a:t>
            </a:r>
            <a:r>
              <a:rPr lang="en-GB" dirty="0" err="1"/>
              <a:t>Ev</a:t>
            </a:r>
            <a:r>
              <a:rPr lang="en-GB" dirty="0"/>
              <a:t> 105</a:t>
            </a:r>
          </a:p>
          <a:p>
            <a:pPr marL="0" indent="0" algn="ctr">
              <a:buNone/>
            </a:pPr>
            <a:endParaRPr lang="en-GB" sz="2400" dirty="0">
              <a:latin typeface="Advent Sans Logo" panose="020B0502040504020204" pitchFamily="34" charset="0"/>
              <a:ea typeface="Advent Sans Logo" panose="020B0502040504020204" pitchFamily="34" charset="0"/>
              <a:cs typeface="Advent Sans Logo" panose="020B0502040504020204" pitchFamily="34" charset="0"/>
            </a:endParaRPr>
          </a:p>
          <a:p>
            <a:pPr marL="0" indent="0" algn="ctr">
              <a:buNone/>
            </a:pPr>
            <a:r>
              <a:rPr lang="en-GB" sz="2400" dirty="0">
                <a:latin typeface="Advent Sans Logo" panose="020B0502040504020204" pitchFamily="34" charset="0"/>
                <a:ea typeface="Advent Sans Logo" panose="020B0502040504020204" pitchFamily="34" charset="0"/>
                <a:cs typeface="Advent Sans Logo" panose="020B0502040504020204" pitchFamily="34" charset="0"/>
              </a:rPr>
              <a:t>Ellen G. White, Evangelism Pg. </a:t>
            </a:r>
            <a:r>
              <a:rPr lang="en-GB" sz="2400" dirty="0"/>
              <a:t>105</a:t>
            </a:r>
            <a:endParaRPr lang="en-GB" sz="2400" dirty="0">
              <a:latin typeface="Advent Sans Logo" panose="020B0502040504020204" pitchFamily="34" charset="0"/>
              <a:ea typeface="Advent Sans Logo" panose="020B0502040504020204" pitchFamily="34" charset="0"/>
              <a:cs typeface="Advent Sans Logo" panose="020B0502040504020204" pitchFamily="34" charset="0"/>
            </a:endParaRPr>
          </a:p>
        </p:txBody>
      </p:sp>
      <p:cxnSp>
        <p:nvCxnSpPr>
          <p:cNvPr id="5" name="Straight Connector 4">
            <a:extLst>
              <a:ext uri="{FF2B5EF4-FFF2-40B4-BE49-F238E27FC236}">
                <a16:creationId xmlns:a16="http://schemas.microsoft.com/office/drawing/2014/main" id="{3032C57B-7A22-3046-9439-26874A84B3E5}"/>
              </a:ext>
            </a:extLst>
          </p:cNvPr>
          <p:cNvCxnSpPr>
            <a:cxnSpLocks/>
          </p:cNvCxnSpPr>
          <p:nvPr/>
        </p:nvCxnSpPr>
        <p:spPr>
          <a:xfrm>
            <a:off x="0" y="1282534"/>
            <a:ext cx="12192000" cy="0"/>
          </a:xfrm>
          <a:prstGeom prst="line">
            <a:avLst/>
          </a:prstGeom>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7F92A11F-061F-2E47-A3DD-B86784CC2A1B}"/>
              </a:ext>
            </a:extLst>
          </p:cNvPr>
          <p:cNvSpPr txBox="1"/>
          <p:nvPr/>
        </p:nvSpPr>
        <p:spPr>
          <a:xfrm>
            <a:off x="2661177" y="628665"/>
            <a:ext cx="6792685" cy="369332"/>
          </a:xfrm>
          <a:prstGeom prst="rect">
            <a:avLst/>
          </a:prstGeom>
          <a:noFill/>
        </p:spPr>
        <p:txBody>
          <a:bodyPr wrap="square" rtlCol="0">
            <a:spAutoFit/>
          </a:bodyPr>
          <a:lstStyle/>
          <a:p>
            <a:pPr algn="ctr"/>
            <a:r>
              <a:rPr lang="en-TZ" b="1" dirty="0"/>
              <a:t>Semina ya Idara ya Mawasiliano NETC | 20 Machi 2022</a:t>
            </a:r>
          </a:p>
        </p:txBody>
      </p:sp>
      <p:cxnSp>
        <p:nvCxnSpPr>
          <p:cNvPr id="9" name="Straight Connector 8">
            <a:extLst>
              <a:ext uri="{FF2B5EF4-FFF2-40B4-BE49-F238E27FC236}">
                <a16:creationId xmlns:a16="http://schemas.microsoft.com/office/drawing/2014/main" id="{06960AE4-73A3-D64F-989B-AD0F49109F64}"/>
              </a:ext>
            </a:extLst>
          </p:cNvPr>
          <p:cNvCxnSpPr>
            <a:cxnSpLocks/>
          </p:cNvCxnSpPr>
          <p:nvPr/>
        </p:nvCxnSpPr>
        <p:spPr>
          <a:xfrm>
            <a:off x="0" y="5573486"/>
            <a:ext cx="12192000" cy="0"/>
          </a:xfrm>
          <a:prstGeom prst="line">
            <a:avLst/>
          </a:prstGeom>
        </p:spPr>
        <p:style>
          <a:lnRef idx="1">
            <a:schemeClr val="dk1"/>
          </a:lnRef>
          <a:fillRef idx="0">
            <a:schemeClr val="dk1"/>
          </a:fillRef>
          <a:effectRef idx="0">
            <a:schemeClr val="dk1"/>
          </a:effectRef>
          <a:fontRef idx="minor">
            <a:schemeClr val="tx1"/>
          </a:fontRef>
        </p:style>
      </p:cxnSp>
      <p:pic>
        <p:nvPicPr>
          <p:cNvPr id="4" name="Picture 3">
            <a:extLst>
              <a:ext uri="{FF2B5EF4-FFF2-40B4-BE49-F238E27FC236}">
                <a16:creationId xmlns:a16="http://schemas.microsoft.com/office/drawing/2014/main" id="{EBACD597-BFFD-7F42-A2AB-0474EFDBDFC2}"/>
              </a:ext>
            </a:extLst>
          </p:cNvPr>
          <p:cNvPicPr>
            <a:picLocks noChangeAspect="1"/>
          </p:cNvPicPr>
          <p:nvPr/>
        </p:nvPicPr>
        <p:blipFill>
          <a:blip r:embed="rId2"/>
          <a:stretch>
            <a:fillRect/>
          </a:stretch>
        </p:blipFill>
        <p:spPr>
          <a:xfrm>
            <a:off x="5079620" y="5432149"/>
            <a:ext cx="1955800" cy="1917700"/>
          </a:xfrm>
          <a:prstGeom prst="rect">
            <a:avLst/>
          </a:prstGeom>
        </p:spPr>
      </p:pic>
    </p:spTree>
    <p:extLst>
      <p:ext uri="{BB962C8B-B14F-4D97-AF65-F5344CB8AC3E}">
        <p14:creationId xmlns:p14="http://schemas.microsoft.com/office/powerpoint/2010/main" val="272819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DF52F4-59F5-9342-B3AD-E846014DA457}"/>
              </a:ext>
            </a:extLst>
          </p:cNvPr>
          <p:cNvSpPr>
            <a:spLocks noGrp="1"/>
          </p:cNvSpPr>
          <p:nvPr>
            <p:ph idx="1"/>
          </p:nvPr>
        </p:nvSpPr>
        <p:spPr>
          <a:xfrm>
            <a:off x="838200" y="1253331"/>
            <a:ext cx="10515600" cy="4351338"/>
          </a:xfrm>
        </p:spPr>
        <p:txBody>
          <a:bodyPr anchor="ctr"/>
          <a:lstStyle/>
          <a:p>
            <a:pPr marL="0" indent="0" algn="ctr">
              <a:buNone/>
            </a:pPr>
            <a:r>
              <a:rPr lang="en-GB" b="1" dirty="0">
                <a:latin typeface="Advent Sans Logo" panose="020B0502040504020204" pitchFamily="34" charset="0"/>
                <a:ea typeface="Advent Sans Logo" panose="020B0502040504020204" pitchFamily="34" charset="0"/>
                <a:cs typeface="Advent Sans Logo" panose="020B0502040504020204" pitchFamily="34" charset="0"/>
              </a:rPr>
              <a:t>WANAMAWASILIANO TUWE WABUNIFU. KUWA MBUNIFU KWA AJILI YA KAZI YA MUNGU SI DHAMBI. TUTUMIE TEKNOLOJIA KUMFANYIA MUNGU KAZI</a:t>
            </a:r>
          </a:p>
          <a:p>
            <a:pPr marL="0" indent="0" algn="ctr">
              <a:buNone/>
            </a:pPr>
            <a:r>
              <a:rPr lang="en-GB" dirty="0" err="1">
                <a:latin typeface="Advent Sans Logo" panose="020B0502040504020204" pitchFamily="34" charset="0"/>
                <a:ea typeface="Advent Sans Logo" panose="020B0502040504020204" pitchFamily="34" charset="0"/>
                <a:cs typeface="Advent Sans Logo" panose="020B0502040504020204" pitchFamily="34" charset="0"/>
              </a:rPr>
              <a:t>Wanahitajika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watu</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watakao</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muomba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Mungu</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hekima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na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ambao</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chini</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ya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uongozi</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wa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Mungu</a:t>
            </a:r>
            <a:r>
              <a:rPr lang="en-GB" dirty="0">
                <a:latin typeface="Advent Sans Logo" panose="020B0502040504020204" pitchFamily="34" charset="0"/>
                <a:ea typeface="Advent Sans Logo" panose="020B0502040504020204" pitchFamily="34" charset="0"/>
                <a:cs typeface="Advent Sans Logo" panose="020B0502040504020204" pitchFamily="34" charset="0"/>
              </a:rPr>
              <a:t>, …. ….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wanaweza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kuvumbua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mipango</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mipya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na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mbinu</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mpya</a:t>
            </a:r>
            <a:r>
              <a:rPr lang="en-GB" dirty="0">
                <a:latin typeface="Advent Sans Logo" panose="020B0502040504020204" pitchFamily="34" charset="0"/>
                <a:ea typeface="Advent Sans Logo" panose="020B0502040504020204" pitchFamily="34" charset="0"/>
                <a:cs typeface="Advent Sans Logo" panose="020B0502040504020204" pitchFamily="34" charset="0"/>
              </a:rPr>
              <a:t> za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kuamsha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shauku</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ya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washiriki</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wa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kanisa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na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kufikia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wanaume</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na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wanawake</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endParaRPr lang="en-GB" sz="2400" dirty="0">
              <a:latin typeface="Advent Sans Logo" panose="020B0502040504020204" pitchFamily="34" charset="0"/>
              <a:ea typeface="Advent Sans Logo" panose="020B0502040504020204" pitchFamily="34" charset="0"/>
              <a:cs typeface="Advent Sans Logo" panose="020B0502040504020204" pitchFamily="34" charset="0"/>
            </a:endParaRPr>
          </a:p>
          <a:p>
            <a:pPr marL="0" indent="0" algn="ctr">
              <a:buNone/>
            </a:pPr>
            <a:endParaRPr lang="en-GB" sz="2400" dirty="0">
              <a:latin typeface="Advent Sans Logo" panose="020B0502040504020204" pitchFamily="34" charset="0"/>
              <a:ea typeface="Advent Sans Logo" panose="020B0502040504020204" pitchFamily="34" charset="0"/>
              <a:cs typeface="Advent Sans Logo" panose="020B0502040504020204" pitchFamily="34" charset="0"/>
            </a:endParaRPr>
          </a:p>
          <a:p>
            <a:pPr marL="0" indent="0" algn="ctr">
              <a:buNone/>
            </a:pPr>
            <a:r>
              <a:rPr lang="en-GB" sz="2400" dirty="0">
                <a:latin typeface="Advent Sans Logo" panose="020B0502040504020204" pitchFamily="34" charset="0"/>
                <a:ea typeface="Advent Sans Logo" panose="020B0502040504020204" pitchFamily="34" charset="0"/>
                <a:cs typeface="Advent Sans Logo" panose="020B0502040504020204" pitchFamily="34" charset="0"/>
              </a:rPr>
              <a:t>Ellen G. White, Evangelism Pg. </a:t>
            </a:r>
            <a:r>
              <a:rPr lang="en-GB" sz="2400" dirty="0"/>
              <a:t>105</a:t>
            </a:r>
            <a:endParaRPr lang="en-GB" sz="2400" dirty="0">
              <a:latin typeface="Advent Sans Logo" panose="020B0502040504020204" pitchFamily="34" charset="0"/>
              <a:ea typeface="Advent Sans Logo" panose="020B0502040504020204" pitchFamily="34" charset="0"/>
              <a:cs typeface="Advent Sans Logo" panose="020B0502040504020204" pitchFamily="34" charset="0"/>
            </a:endParaRPr>
          </a:p>
        </p:txBody>
      </p:sp>
      <p:cxnSp>
        <p:nvCxnSpPr>
          <p:cNvPr id="5" name="Straight Connector 4">
            <a:extLst>
              <a:ext uri="{FF2B5EF4-FFF2-40B4-BE49-F238E27FC236}">
                <a16:creationId xmlns:a16="http://schemas.microsoft.com/office/drawing/2014/main" id="{3032C57B-7A22-3046-9439-26874A84B3E5}"/>
              </a:ext>
            </a:extLst>
          </p:cNvPr>
          <p:cNvCxnSpPr>
            <a:cxnSpLocks/>
          </p:cNvCxnSpPr>
          <p:nvPr/>
        </p:nvCxnSpPr>
        <p:spPr>
          <a:xfrm>
            <a:off x="0" y="1282534"/>
            <a:ext cx="12192000" cy="0"/>
          </a:xfrm>
          <a:prstGeom prst="line">
            <a:avLst/>
          </a:prstGeom>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7F92A11F-061F-2E47-A3DD-B86784CC2A1B}"/>
              </a:ext>
            </a:extLst>
          </p:cNvPr>
          <p:cNvSpPr txBox="1"/>
          <p:nvPr/>
        </p:nvSpPr>
        <p:spPr>
          <a:xfrm>
            <a:off x="2661177" y="628665"/>
            <a:ext cx="6792685" cy="369332"/>
          </a:xfrm>
          <a:prstGeom prst="rect">
            <a:avLst/>
          </a:prstGeom>
          <a:noFill/>
        </p:spPr>
        <p:txBody>
          <a:bodyPr wrap="square" rtlCol="0">
            <a:spAutoFit/>
          </a:bodyPr>
          <a:lstStyle/>
          <a:p>
            <a:pPr algn="ctr"/>
            <a:r>
              <a:rPr lang="en-TZ" b="1" dirty="0"/>
              <a:t>Semina ya Idara ya Mawasiliano NETC | 20 Machi 2022</a:t>
            </a:r>
          </a:p>
        </p:txBody>
      </p:sp>
      <p:cxnSp>
        <p:nvCxnSpPr>
          <p:cNvPr id="9" name="Straight Connector 8">
            <a:extLst>
              <a:ext uri="{FF2B5EF4-FFF2-40B4-BE49-F238E27FC236}">
                <a16:creationId xmlns:a16="http://schemas.microsoft.com/office/drawing/2014/main" id="{06960AE4-73A3-D64F-989B-AD0F49109F64}"/>
              </a:ext>
            </a:extLst>
          </p:cNvPr>
          <p:cNvCxnSpPr>
            <a:cxnSpLocks/>
          </p:cNvCxnSpPr>
          <p:nvPr/>
        </p:nvCxnSpPr>
        <p:spPr>
          <a:xfrm>
            <a:off x="0" y="5573486"/>
            <a:ext cx="12192000" cy="0"/>
          </a:xfrm>
          <a:prstGeom prst="line">
            <a:avLst/>
          </a:prstGeom>
        </p:spPr>
        <p:style>
          <a:lnRef idx="1">
            <a:schemeClr val="dk1"/>
          </a:lnRef>
          <a:fillRef idx="0">
            <a:schemeClr val="dk1"/>
          </a:fillRef>
          <a:effectRef idx="0">
            <a:schemeClr val="dk1"/>
          </a:effectRef>
          <a:fontRef idx="minor">
            <a:schemeClr val="tx1"/>
          </a:fontRef>
        </p:style>
      </p:cxnSp>
      <p:pic>
        <p:nvPicPr>
          <p:cNvPr id="4" name="Picture 3">
            <a:extLst>
              <a:ext uri="{FF2B5EF4-FFF2-40B4-BE49-F238E27FC236}">
                <a16:creationId xmlns:a16="http://schemas.microsoft.com/office/drawing/2014/main" id="{EBACD597-BFFD-7F42-A2AB-0474EFDBDFC2}"/>
              </a:ext>
            </a:extLst>
          </p:cNvPr>
          <p:cNvPicPr>
            <a:picLocks noChangeAspect="1"/>
          </p:cNvPicPr>
          <p:nvPr/>
        </p:nvPicPr>
        <p:blipFill>
          <a:blip r:embed="rId2"/>
          <a:stretch>
            <a:fillRect/>
          </a:stretch>
        </p:blipFill>
        <p:spPr>
          <a:xfrm>
            <a:off x="5079620" y="5432149"/>
            <a:ext cx="1955800" cy="1917700"/>
          </a:xfrm>
          <a:prstGeom prst="rect">
            <a:avLst/>
          </a:prstGeom>
        </p:spPr>
      </p:pic>
    </p:spTree>
    <p:extLst>
      <p:ext uri="{BB962C8B-B14F-4D97-AF65-F5344CB8AC3E}">
        <p14:creationId xmlns:p14="http://schemas.microsoft.com/office/powerpoint/2010/main" val="327595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DF52F4-59F5-9342-B3AD-E846014DA457}"/>
              </a:ext>
            </a:extLst>
          </p:cNvPr>
          <p:cNvSpPr>
            <a:spLocks noGrp="1"/>
          </p:cNvSpPr>
          <p:nvPr>
            <p:ph idx="1"/>
          </p:nvPr>
        </p:nvSpPr>
        <p:spPr>
          <a:xfrm>
            <a:off x="838200" y="1253331"/>
            <a:ext cx="10515600" cy="4351338"/>
          </a:xfrm>
        </p:spPr>
        <p:txBody>
          <a:bodyPr anchor="ctr"/>
          <a:lstStyle/>
          <a:p>
            <a:pPr marL="0" indent="0" algn="ctr">
              <a:buNone/>
            </a:pPr>
            <a:r>
              <a:rPr lang="en-GB" b="1" dirty="0">
                <a:latin typeface="Advent Sans Logo" panose="020B0502040504020204" pitchFamily="34" charset="0"/>
                <a:ea typeface="Advent Sans Logo" panose="020B0502040504020204" pitchFamily="34" charset="0"/>
                <a:cs typeface="Advent Sans Logo" panose="020B0502040504020204" pitchFamily="34" charset="0"/>
              </a:rPr>
              <a:t>HIZI NJIA ZA KIMAWASILIANO ZISITUMIKE KWA AJILI YA KITU KINGINE, ZINAPASWA KUTUMIKA TU, KWA AJILI YA KAZI YA MUNGU. MUNGU AMETURUHUSU KABISA KUZITUMIA KWA AJILI YA UINJILISTI</a:t>
            </a:r>
          </a:p>
          <a:p>
            <a:pPr marL="0" indent="0" algn="ctr">
              <a:buNone/>
            </a:pPr>
            <a:endParaRPr lang="en-GB" dirty="0">
              <a:latin typeface="Advent Sans Logo" panose="020B0502040504020204" pitchFamily="34" charset="0"/>
              <a:ea typeface="Advent Sans Logo" panose="020B0502040504020204" pitchFamily="34" charset="0"/>
              <a:cs typeface="Advent Sans Logo" panose="020B0502040504020204" pitchFamily="34" charset="0"/>
            </a:endParaRPr>
          </a:p>
          <a:p>
            <a:pPr marL="0" indent="0" algn="ctr">
              <a:buNone/>
            </a:pPr>
            <a:r>
              <a:rPr lang="en-GB" dirty="0">
                <a:latin typeface="Advent Sans Logo" panose="020B0502040504020204" pitchFamily="34" charset="0"/>
                <a:ea typeface="Advent Sans Logo" panose="020B0502040504020204" pitchFamily="34" charset="0"/>
                <a:cs typeface="Advent Sans Logo" panose="020B0502040504020204" pitchFamily="34" charset="0"/>
              </a:rPr>
              <a:t>“</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Inatupasa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kutumia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kila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njia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iliyo</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halali</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kuleta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nuru</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kwa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watu</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Vyombo</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vya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habari</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vitumike</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na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kila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shirika</a:t>
            </a:r>
            <a:r>
              <a:rPr lang="en-GB" dirty="0">
                <a:latin typeface="Advent Sans Logo" panose="020B0502040504020204" pitchFamily="34" charset="0"/>
                <a:ea typeface="Advent Sans Logo" panose="020B0502040504020204" pitchFamily="34" charset="0"/>
                <a:cs typeface="Advent Sans Logo" panose="020B0502040504020204" pitchFamily="34" charset="0"/>
              </a:rPr>
              <a:t> la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matangazo</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litakalovuta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usikivu</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juu</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ya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kazi</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ya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Mungu</a:t>
            </a:r>
            <a:r>
              <a:rPr lang="en-GB" dirty="0">
                <a:latin typeface="Advent Sans Logo" panose="020B0502040504020204" pitchFamily="34" charset="0"/>
                <a:ea typeface="Advent Sans Logo" panose="020B0502040504020204" pitchFamily="34" charset="0"/>
                <a:cs typeface="Advent Sans Logo" panose="020B0502040504020204" pitchFamily="34" charset="0"/>
              </a:rPr>
              <a:t>.”</a:t>
            </a:r>
            <a:endParaRPr lang="en-GB" b="1" dirty="0">
              <a:latin typeface="Advent Sans Logo" panose="020B0502040504020204" pitchFamily="34" charset="0"/>
              <a:ea typeface="Advent Sans Logo" panose="020B0502040504020204" pitchFamily="34" charset="0"/>
              <a:cs typeface="Advent Sans Logo" panose="020B0502040504020204" pitchFamily="34" charset="0"/>
            </a:endParaRPr>
          </a:p>
          <a:p>
            <a:pPr marL="0" indent="0" algn="ctr">
              <a:buNone/>
            </a:pPr>
            <a:endParaRPr lang="en-GB" sz="2400" dirty="0">
              <a:latin typeface="Advent Sans Logo" panose="020B0502040504020204" pitchFamily="34" charset="0"/>
              <a:ea typeface="Advent Sans Logo" panose="020B0502040504020204" pitchFamily="34" charset="0"/>
              <a:cs typeface="Advent Sans Logo" panose="020B0502040504020204" pitchFamily="34" charset="0"/>
            </a:endParaRPr>
          </a:p>
          <a:p>
            <a:pPr marL="0" indent="0" algn="ctr">
              <a:buNone/>
            </a:pPr>
            <a:r>
              <a:rPr lang="en-GB" sz="2400" dirty="0">
                <a:latin typeface="Advent Sans Logo" panose="020B0502040504020204" pitchFamily="34" charset="0"/>
                <a:ea typeface="Advent Sans Logo" panose="020B0502040504020204" pitchFamily="34" charset="0"/>
                <a:cs typeface="Advent Sans Logo" panose="020B0502040504020204" pitchFamily="34" charset="0"/>
              </a:rPr>
              <a:t>Ellen G. White, 6 </a:t>
            </a:r>
            <a:r>
              <a:rPr lang="en-GB" sz="2400" dirty="0" err="1">
                <a:latin typeface="Advent Sans Logo" panose="020B0502040504020204" pitchFamily="34" charset="0"/>
                <a:ea typeface="Advent Sans Logo" panose="020B0502040504020204" pitchFamily="34" charset="0"/>
                <a:cs typeface="Advent Sans Logo" panose="020B0502040504020204" pitchFamily="34" charset="0"/>
              </a:rPr>
              <a:t>Shuhuda</a:t>
            </a:r>
            <a:r>
              <a:rPr lang="en-GB" sz="2400" dirty="0">
                <a:latin typeface="Advent Sans Logo" panose="020B0502040504020204" pitchFamily="34" charset="0"/>
                <a:ea typeface="Advent Sans Logo" panose="020B0502040504020204" pitchFamily="34" charset="0"/>
                <a:cs typeface="Advent Sans Logo" panose="020B0502040504020204" pitchFamily="34" charset="0"/>
              </a:rPr>
              <a:t> </a:t>
            </a:r>
            <a:r>
              <a:rPr lang="en-GB" sz="2400" dirty="0" err="1">
                <a:latin typeface="Advent Sans Logo" panose="020B0502040504020204" pitchFamily="34" charset="0"/>
                <a:ea typeface="Advent Sans Logo" panose="020B0502040504020204" pitchFamily="34" charset="0"/>
                <a:cs typeface="Advent Sans Logo" panose="020B0502040504020204" pitchFamily="34" charset="0"/>
              </a:rPr>
              <a:t>kwa</a:t>
            </a:r>
            <a:r>
              <a:rPr lang="en-GB" sz="2400" dirty="0">
                <a:latin typeface="Advent Sans Logo" panose="020B0502040504020204" pitchFamily="34" charset="0"/>
                <a:ea typeface="Advent Sans Logo" panose="020B0502040504020204" pitchFamily="34" charset="0"/>
                <a:cs typeface="Advent Sans Logo" panose="020B0502040504020204" pitchFamily="34" charset="0"/>
              </a:rPr>
              <a:t> </a:t>
            </a:r>
            <a:r>
              <a:rPr lang="en-GB" sz="2400" dirty="0" err="1">
                <a:latin typeface="Advent Sans Logo" panose="020B0502040504020204" pitchFamily="34" charset="0"/>
                <a:ea typeface="Advent Sans Logo" panose="020B0502040504020204" pitchFamily="34" charset="0"/>
                <a:cs typeface="Advent Sans Logo" panose="020B0502040504020204" pitchFamily="34" charset="0"/>
              </a:rPr>
              <a:t>Kanisa</a:t>
            </a:r>
            <a:r>
              <a:rPr lang="en-GB" sz="2400" dirty="0">
                <a:latin typeface="Advent Sans Logo" panose="020B0502040504020204" pitchFamily="34" charset="0"/>
                <a:ea typeface="Advent Sans Logo" panose="020B0502040504020204" pitchFamily="34" charset="0"/>
                <a:cs typeface="Advent Sans Logo" panose="020B0502040504020204" pitchFamily="34" charset="0"/>
              </a:rPr>
              <a:t> </a:t>
            </a:r>
            <a:r>
              <a:rPr lang="en-GB" sz="2400" dirty="0" err="1">
                <a:latin typeface="Advent Sans Logo" panose="020B0502040504020204" pitchFamily="34" charset="0"/>
                <a:ea typeface="Advent Sans Logo" panose="020B0502040504020204" pitchFamily="34" charset="0"/>
                <a:cs typeface="Advent Sans Logo" panose="020B0502040504020204" pitchFamily="34" charset="0"/>
              </a:rPr>
              <a:t>Uk</a:t>
            </a:r>
            <a:r>
              <a:rPr lang="en-GB" sz="2400" dirty="0">
                <a:latin typeface="Advent Sans Logo" panose="020B0502040504020204" pitchFamily="34" charset="0"/>
                <a:ea typeface="Advent Sans Logo" panose="020B0502040504020204" pitchFamily="34" charset="0"/>
                <a:cs typeface="Advent Sans Logo" panose="020B0502040504020204" pitchFamily="34" charset="0"/>
              </a:rPr>
              <a:t>. 36</a:t>
            </a:r>
          </a:p>
        </p:txBody>
      </p:sp>
      <p:cxnSp>
        <p:nvCxnSpPr>
          <p:cNvPr id="5" name="Straight Connector 4">
            <a:extLst>
              <a:ext uri="{FF2B5EF4-FFF2-40B4-BE49-F238E27FC236}">
                <a16:creationId xmlns:a16="http://schemas.microsoft.com/office/drawing/2014/main" id="{3032C57B-7A22-3046-9439-26874A84B3E5}"/>
              </a:ext>
            </a:extLst>
          </p:cNvPr>
          <p:cNvCxnSpPr>
            <a:cxnSpLocks/>
          </p:cNvCxnSpPr>
          <p:nvPr/>
        </p:nvCxnSpPr>
        <p:spPr>
          <a:xfrm>
            <a:off x="0" y="1282534"/>
            <a:ext cx="12192000" cy="0"/>
          </a:xfrm>
          <a:prstGeom prst="line">
            <a:avLst/>
          </a:prstGeom>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7F92A11F-061F-2E47-A3DD-B86784CC2A1B}"/>
              </a:ext>
            </a:extLst>
          </p:cNvPr>
          <p:cNvSpPr txBox="1"/>
          <p:nvPr/>
        </p:nvSpPr>
        <p:spPr>
          <a:xfrm>
            <a:off x="2699657" y="657868"/>
            <a:ext cx="6792685" cy="369332"/>
          </a:xfrm>
          <a:prstGeom prst="rect">
            <a:avLst/>
          </a:prstGeom>
          <a:noFill/>
        </p:spPr>
        <p:txBody>
          <a:bodyPr wrap="square" rtlCol="0">
            <a:spAutoFit/>
          </a:bodyPr>
          <a:lstStyle/>
          <a:p>
            <a:pPr algn="ctr"/>
            <a:r>
              <a:rPr lang="en-TZ" b="1" dirty="0"/>
              <a:t>Semina ya Idara ya Mawasiliano NETC | 20 Machi 2022</a:t>
            </a:r>
          </a:p>
        </p:txBody>
      </p:sp>
      <p:cxnSp>
        <p:nvCxnSpPr>
          <p:cNvPr id="9" name="Straight Connector 8">
            <a:extLst>
              <a:ext uri="{FF2B5EF4-FFF2-40B4-BE49-F238E27FC236}">
                <a16:creationId xmlns:a16="http://schemas.microsoft.com/office/drawing/2014/main" id="{06960AE4-73A3-D64F-989B-AD0F49109F64}"/>
              </a:ext>
            </a:extLst>
          </p:cNvPr>
          <p:cNvCxnSpPr>
            <a:cxnSpLocks/>
          </p:cNvCxnSpPr>
          <p:nvPr/>
        </p:nvCxnSpPr>
        <p:spPr>
          <a:xfrm>
            <a:off x="0" y="5573486"/>
            <a:ext cx="12192000" cy="0"/>
          </a:xfrm>
          <a:prstGeom prst="line">
            <a:avLst/>
          </a:prstGeom>
        </p:spPr>
        <p:style>
          <a:lnRef idx="1">
            <a:schemeClr val="dk1"/>
          </a:lnRef>
          <a:fillRef idx="0">
            <a:schemeClr val="dk1"/>
          </a:fillRef>
          <a:effectRef idx="0">
            <a:schemeClr val="dk1"/>
          </a:effectRef>
          <a:fontRef idx="minor">
            <a:schemeClr val="tx1"/>
          </a:fontRef>
        </p:style>
      </p:cxnSp>
      <p:pic>
        <p:nvPicPr>
          <p:cNvPr id="4" name="Picture 3">
            <a:extLst>
              <a:ext uri="{FF2B5EF4-FFF2-40B4-BE49-F238E27FC236}">
                <a16:creationId xmlns:a16="http://schemas.microsoft.com/office/drawing/2014/main" id="{EBACD597-BFFD-7F42-A2AB-0474EFDBDFC2}"/>
              </a:ext>
            </a:extLst>
          </p:cNvPr>
          <p:cNvPicPr>
            <a:picLocks noChangeAspect="1"/>
          </p:cNvPicPr>
          <p:nvPr/>
        </p:nvPicPr>
        <p:blipFill>
          <a:blip r:embed="rId2"/>
          <a:stretch>
            <a:fillRect/>
          </a:stretch>
        </p:blipFill>
        <p:spPr>
          <a:xfrm>
            <a:off x="5079620" y="5432149"/>
            <a:ext cx="1955800" cy="1917700"/>
          </a:xfrm>
          <a:prstGeom prst="rect">
            <a:avLst/>
          </a:prstGeom>
        </p:spPr>
      </p:pic>
    </p:spTree>
    <p:extLst>
      <p:ext uri="{BB962C8B-B14F-4D97-AF65-F5344CB8AC3E}">
        <p14:creationId xmlns:p14="http://schemas.microsoft.com/office/powerpoint/2010/main" val="2205176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DF52F4-59F5-9342-B3AD-E846014DA457}"/>
              </a:ext>
            </a:extLst>
          </p:cNvPr>
          <p:cNvSpPr>
            <a:spLocks noGrp="1"/>
          </p:cNvSpPr>
          <p:nvPr>
            <p:ph idx="1"/>
          </p:nvPr>
        </p:nvSpPr>
        <p:spPr>
          <a:xfrm>
            <a:off x="838200" y="1253331"/>
            <a:ext cx="10515600" cy="4351338"/>
          </a:xfrm>
        </p:spPr>
        <p:txBody>
          <a:bodyPr anchor="ctr"/>
          <a:lstStyle/>
          <a:p>
            <a:pPr marL="0" indent="0" algn="ctr">
              <a:buNone/>
            </a:pPr>
            <a:r>
              <a:rPr lang="en-GB" b="1" dirty="0">
                <a:latin typeface="Advent Sans Logo" panose="020B0502040504020204" pitchFamily="34" charset="0"/>
                <a:ea typeface="Advent Sans Logo" panose="020B0502040504020204" pitchFamily="34" charset="0"/>
                <a:cs typeface="Advent Sans Logo" panose="020B0502040504020204" pitchFamily="34" charset="0"/>
              </a:rPr>
              <a:t>MWISHO</a:t>
            </a:r>
          </a:p>
          <a:p>
            <a:pPr marL="0" indent="0" algn="ctr">
              <a:buNone/>
            </a:pPr>
            <a:endParaRPr lang="en-GB" dirty="0">
              <a:latin typeface="Advent Sans Logo" panose="020B0502040504020204" pitchFamily="34" charset="0"/>
              <a:ea typeface="Advent Sans Logo" panose="020B0502040504020204" pitchFamily="34" charset="0"/>
              <a:cs typeface="Advent Sans Logo" panose="020B0502040504020204" pitchFamily="34" charset="0"/>
            </a:endParaRPr>
          </a:p>
          <a:p>
            <a:pPr marL="0" indent="0" algn="ctr">
              <a:buNone/>
            </a:pPr>
            <a:r>
              <a:rPr lang="en-GB" dirty="0" err="1">
                <a:latin typeface="Advent Sans Logo" panose="020B0502040504020204" pitchFamily="34" charset="0"/>
                <a:ea typeface="Advent Sans Logo" panose="020B0502040504020204" pitchFamily="34" charset="0"/>
                <a:cs typeface="Advent Sans Logo" panose="020B0502040504020204" pitchFamily="34" charset="0"/>
              </a:rPr>
              <a:t>Tunaamini</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wanamawasiliano</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wa</a:t>
            </a:r>
            <a:r>
              <a:rPr lang="en-GB" dirty="0">
                <a:latin typeface="Advent Sans Logo" panose="020B0502040504020204" pitchFamily="34" charset="0"/>
                <a:ea typeface="Advent Sans Logo" panose="020B0502040504020204" pitchFamily="34" charset="0"/>
                <a:cs typeface="Advent Sans Logo" panose="020B0502040504020204" pitchFamily="34" charset="0"/>
              </a:rPr>
              <a:t> NETC,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mtakua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mstari</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wa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mbele</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katika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kutumia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mbinu</a:t>
            </a:r>
            <a:r>
              <a:rPr lang="en-GB" dirty="0">
                <a:latin typeface="Advent Sans Logo" panose="020B0502040504020204" pitchFamily="34" charset="0"/>
                <a:ea typeface="Advent Sans Logo" panose="020B0502040504020204" pitchFamily="34" charset="0"/>
                <a:cs typeface="Advent Sans Logo" panose="020B0502040504020204" pitchFamily="34" charset="0"/>
              </a:rPr>
              <a:t> za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kimawasiliano</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kwa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ajili</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ya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Kazi</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ya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Mungu</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Tafadhalini</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shikeni</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mafundisho</a:t>
            </a:r>
            <a:r>
              <a:rPr lang="en-GB" dirty="0">
                <a:latin typeface="Advent Sans Logo" panose="020B0502040504020204" pitchFamily="34" charset="0"/>
                <a:ea typeface="Advent Sans Logo" panose="020B0502040504020204" pitchFamily="34" charset="0"/>
                <a:cs typeface="Advent Sans Logo" panose="020B0502040504020204" pitchFamily="34" charset="0"/>
              </a:rPr>
              <a:t> yote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mtakayopewa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kwa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njia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ya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semina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hizi</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na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mwende</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mkayaweke</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katika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vitendo</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Mungu</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awabariki</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sana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kwa</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Jina</a:t>
            </a:r>
            <a:r>
              <a:rPr lang="en-GB" dirty="0">
                <a:latin typeface="Advent Sans Logo" panose="020B0502040504020204" pitchFamily="34" charset="0"/>
                <a:ea typeface="Advent Sans Logo" panose="020B0502040504020204" pitchFamily="34" charset="0"/>
                <a:cs typeface="Advent Sans Logo" panose="020B0502040504020204" pitchFamily="34" charset="0"/>
              </a:rPr>
              <a:t> la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Yesu</a:t>
            </a:r>
            <a:r>
              <a:rPr lang="en-GB" dirty="0">
                <a:latin typeface="Advent Sans Logo" panose="020B0502040504020204" pitchFamily="34" charset="0"/>
                <a:ea typeface="Advent Sans Logo" panose="020B0502040504020204" pitchFamily="34" charset="0"/>
                <a:cs typeface="Advent Sans Logo" panose="020B0502040504020204" pitchFamily="34" charset="0"/>
              </a:rPr>
              <a:t> </a:t>
            </a:r>
            <a:r>
              <a:rPr lang="en-GB" dirty="0" err="1">
                <a:latin typeface="Advent Sans Logo" panose="020B0502040504020204" pitchFamily="34" charset="0"/>
                <a:ea typeface="Advent Sans Logo" panose="020B0502040504020204" pitchFamily="34" charset="0"/>
                <a:cs typeface="Advent Sans Logo" panose="020B0502040504020204" pitchFamily="34" charset="0"/>
              </a:rPr>
              <a:t>amina</a:t>
            </a:r>
            <a:r>
              <a:rPr lang="en-GB" dirty="0">
                <a:latin typeface="Advent Sans Logo" panose="020B0502040504020204" pitchFamily="34" charset="0"/>
                <a:ea typeface="Advent Sans Logo" panose="020B0502040504020204" pitchFamily="34" charset="0"/>
                <a:cs typeface="Advent Sans Logo" panose="020B0502040504020204" pitchFamily="34" charset="0"/>
              </a:rPr>
              <a:t>.</a:t>
            </a:r>
            <a:endParaRPr lang="en-GB" b="1" dirty="0">
              <a:latin typeface="Advent Sans Logo" panose="020B0502040504020204" pitchFamily="34" charset="0"/>
              <a:ea typeface="Advent Sans Logo" panose="020B0502040504020204" pitchFamily="34" charset="0"/>
              <a:cs typeface="Advent Sans Logo" panose="020B0502040504020204" pitchFamily="34" charset="0"/>
            </a:endParaRPr>
          </a:p>
        </p:txBody>
      </p:sp>
      <p:cxnSp>
        <p:nvCxnSpPr>
          <p:cNvPr id="5" name="Straight Connector 4">
            <a:extLst>
              <a:ext uri="{FF2B5EF4-FFF2-40B4-BE49-F238E27FC236}">
                <a16:creationId xmlns:a16="http://schemas.microsoft.com/office/drawing/2014/main" id="{3032C57B-7A22-3046-9439-26874A84B3E5}"/>
              </a:ext>
            </a:extLst>
          </p:cNvPr>
          <p:cNvCxnSpPr>
            <a:cxnSpLocks/>
          </p:cNvCxnSpPr>
          <p:nvPr/>
        </p:nvCxnSpPr>
        <p:spPr>
          <a:xfrm>
            <a:off x="0" y="1282534"/>
            <a:ext cx="12192000" cy="0"/>
          </a:xfrm>
          <a:prstGeom prst="line">
            <a:avLst/>
          </a:prstGeom>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7F92A11F-061F-2E47-A3DD-B86784CC2A1B}"/>
              </a:ext>
            </a:extLst>
          </p:cNvPr>
          <p:cNvSpPr txBox="1"/>
          <p:nvPr/>
        </p:nvSpPr>
        <p:spPr>
          <a:xfrm>
            <a:off x="2699657" y="657868"/>
            <a:ext cx="6792685" cy="369332"/>
          </a:xfrm>
          <a:prstGeom prst="rect">
            <a:avLst/>
          </a:prstGeom>
          <a:noFill/>
        </p:spPr>
        <p:txBody>
          <a:bodyPr wrap="square" rtlCol="0">
            <a:spAutoFit/>
          </a:bodyPr>
          <a:lstStyle/>
          <a:p>
            <a:pPr algn="ctr"/>
            <a:r>
              <a:rPr lang="en-TZ" b="1" dirty="0"/>
              <a:t>Semina ya Idara ya Mawasiliano NETC | 20 Machi 2022</a:t>
            </a:r>
          </a:p>
        </p:txBody>
      </p:sp>
      <p:cxnSp>
        <p:nvCxnSpPr>
          <p:cNvPr id="9" name="Straight Connector 8">
            <a:extLst>
              <a:ext uri="{FF2B5EF4-FFF2-40B4-BE49-F238E27FC236}">
                <a16:creationId xmlns:a16="http://schemas.microsoft.com/office/drawing/2014/main" id="{06960AE4-73A3-D64F-989B-AD0F49109F64}"/>
              </a:ext>
            </a:extLst>
          </p:cNvPr>
          <p:cNvCxnSpPr>
            <a:cxnSpLocks/>
          </p:cNvCxnSpPr>
          <p:nvPr/>
        </p:nvCxnSpPr>
        <p:spPr>
          <a:xfrm>
            <a:off x="0" y="5573486"/>
            <a:ext cx="12192000" cy="0"/>
          </a:xfrm>
          <a:prstGeom prst="line">
            <a:avLst/>
          </a:prstGeom>
        </p:spPr>
        <p:style>
          <a:lnRef idx="1">
            <a:schemeClr val="dk1"/>
          </a:lnRef>
          <a:fillRef idx="0">
            <a:schemeClr val="dk1"/>
          </a:fillRef>
          <a:effectRef idx="0">
            <a:schemeClr val="dk1"/>
          </a:effectRef>
          <a:fontRef idx="minor">
            <a:schemeClr val="tx1"/>
          </a:fontRef>
        </p:style>
      </p:cxnSp>
      <p:pic>
        <p:nvPicPr>
          <p:cNvPr id="4" name="Picture 3">
            <a:extLst>
              <a:ext uri="{FF2B5EF4-FFF2-40B4-BE49-F238E27FC236}">
                <a16:creationId xmlns:a16="http://schemas.microsoft.com/office/drawing/2014/main" id="{EBACD597-BFFD-7F42-A2AB-0474EFDBDFC2}"/>
              </a:ext>
            </a:extLst>
          </p:cNvPr>
          <p:cNvPicPr>
            <a:picLocks noChangeAspect="1"/>
          </p:cNvPicPr>
          <p:nvPr/>
        </p:nvPicPr>
        <p:blipFill>
          <a:blip r:embed="rId2"/>
          <a:stretch>
            <a:fillRect/>
          </a:stretch>
        </p:blipFill>
        <p:spPr>
          <a:xfrm>
            <a:off x="5079620" y="5432149"/>
            <a:ext cx="1955800" cy="1917700"/>
          </a:xfrm>
          <a:prstGeom prst="rect">
            <a:avLst/>
          </a:prstGeom>
        </p:spPr>
      </p:pic>
    </p:spTree>
    <p:extLst>
      <p:ext uri="{BB962C8B-B14F-4D97-AF65-F5344CB8AC3E}">
        <p14:creationId xmlns:p14="http://schemas.microsoft.com/office/powerpoint/2010/main" val="1851983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TotalTime>
  <Words>372</Words>
  <Application>Microsoft Macintosh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Advent Sans Logo</vt:lpstr>
      <vt:lpstr>Arial</vt:lpstr>
      <vt:lpstr>Calibri</vt:lpstr>
      <vt:lpstr>Calibri Light</vt:lpstr>
      <vt:lpstr>Office Theme</vt:lpstr>
      <vt:lpstr>Nukuu za Kimawasiliano</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Falsafa ya Idara ya Mawasiliano</dc:title>
  <dc:creator>Microsoft Office User</dc:creator>
  <cp:lastModifiedBy>Microsoft Office User</cp:lastModifiedBy>
  <cp:revision>5</cp:revision>
  <dcterms:created xsi:type="dcterms:W3CDTF">2022-03-20T06:21:56Z</dcterms:created>
  <dcterms:modified xsi:type="dcterms:W3CDTF">2022-03-20T14:07:53Z</dcterms:modified>
</cp:coreProperties>
</file>